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5"/>
  </p:notesMasterIdLst>
  <p:sldIdLst>
    <p:sldId id="1955" r:id="rId2"/>
    <p:sldId id="8572" r:id="rId3"/>
    <p:sldId id="8580" r:id="rId4"/>
    <p:sldId id="8581" r:id="rId5"/>
    <p:sldId id="8582" r:id="rId6"/>
    <p:sldId id="8561" r:id="rId7"/>
    <p:sldId id="8583" r:id="rId8"/>
    <p:sldId id="8584" r:id="rId9"/>
    <p:sldId id="8586" r:id="rId10"/>
    <p:sldId id="8564" r:id="rId11"/>
    <p:sldId id="8587" r:id="rId12"/>
    <p:sldId id="8588" r:id="rId13"/>
    <p:sldId id="85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E7BADB-89E3-4C7C-91C7-FD32C66DCB31}" v="2" dt="2024-01-25T19:10:56.9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16:39.0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992 228 19127,'10'-8'554,"16"-5"2477,-45 19-3061,-15 3-465,0-1 0,-1-1 0,-58 2 0,-110-8 1015,134-1 161,21-1-269,-152-4 1147,162 2-1335,0-1-1,0-3 0,-42-12 0,75 18-235,1-1-1,-1 1 0,0-1 0,1 0 1,0 0-1,-1-1 0,1 1 0,-7-7 1,10 9 5,1-1 0,-1 0 0,1 1 0,-1-1 0,1 1 0,0-1 0,-1 0 1,1 0-1,0 1 0,-1-1 0,1 0 0,0 1 0,0-1 0,0 0 0,0 0 0,-1 0 1,1 1-1,0-1 0,0 0 0,1 0 0,-1 1 0,0-1 0,0-1 0,1 0-1,0 1-1,0-1 1,0 0 0,0 0-1,1 1 1,-1-1-1,0 1 1,1-1 0,-1 1-1,1 0 1,0-1-1,2-1 1,19-10-115,-1 1 1,1 1-1,1 1 1,0 1-1,0 1 1,28-6-1,157-21-898,-189 33 933,275-26-682,-238 26 905,1 3 0,0 3 0,63 11 0,-109-12 3,0 0 1,0 0 0,0 2-1,0-1 1,-1 1 0,0 1-1,0 0 1,13 10 0,-22-15-88,0 1 0,0 0 0,0 0 0,0 0 0,0 0 0,0 0 0,-1 0 0,1 0 1,-1 1-1,0-1 0,1 1 0,-1-1 0,0 1 0,0-1 0,-1 1 0,1 0 0,0 4 1,-1-4-19,-1 0 1,1 0-1,-1 0 1,0 0 0,0 0-1,0 0 1,0 0-1,-1 0 1,1 0 0,-1-1-1,0 1 1,1-1-1,-1 1 1,-1-1 0,1 0-1,0 1 1,0-1-1,-1 0 1,-3 2 0,-3 3 1,-1-1 1,0 0 0,0 0 0,-11 3 0,-22 8-3065,25-11 409</inkml:trace>
  <inkml:trace contextRef="#ctx0" brushRef="#br0" timeOffset="314.33">1143 246 20447,'0'0'259,"15"38"1117,-10-13-973,-1 1-1,-2 0 1,-1 0-1,0 0 1,-5 34-1,1-25-22,2 1 0,4 38 0,8-10 175,3-1 1,36 100 0,-28-97 936,-2 0 1,10 71 0,-29-114-1585,-2-14-151</inkml:trace>
  <inkml:trace contextRef="#ctx0" brushRef="#br0" timeOffset="584.17">1235 1240 22895,'-384'0'4525,"262"5"-3871,-234 12-180,325-15-511</inkml:trace>
  <inkml:trace contextRef="#ctx0" brushRef="#br0" timeOffset="968.22">1 238 29487,'0'0'145,"4"8"2207,17 31-3454,-5 19 517,-2 0 0,-3 1 0,6 92-1,-3-18 613,31 300 3447,-44-396-3325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18:52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661 190 15960,'-37'-8'993,"7"0"179,-48-22-1,70 27-939,0-1 0,0 0-1,0-1 1,1 0 0,-1 0-1,1-1 1,0 0 0,1 0-1,-1-1 1,-7-10 0,13 16-201,0 0-1,0 0 1,0-1 0,0 1 0,1 0 0,-1-1 0,1 1-1,-1-1 1,0 1 0,1-1 0,0 1 0,-1-1 0,1 1 0,0-1-1,0 1 1,0-1 0,0 1 0,0-1 0,0 1 0,1-1-1,-1 1 1,0-1 0,1 1 0,-1-1 0,1 1 0,1-3 0,0 2-9,0-1 0,0 1 0,0 0 0,1 1 0,-1-1 0,1 0 0,-1 1 0,1-1 0,0 1 0,0 0 0,-1 0 0,7-2 0,7 0-50,1 0 0,-1 0 1,30 1-1,-19 1 75,52 7 0,-71-5 9,0 1 0,0 0 0,0 0 1,0 1-1,0-1 0,0 2 1,-1-1-1,0 1 0,0 0 1,12 9-1,-18-12-44,0 0 0,0 0 0,0 0 0,0 0 0,0-1 0,0 1 1,0 0-1,-1 1 0,1-1 0,0 0 0,-1 0 0,1 0 0,-1 0 0,1 0 0,-1 1 0,0-1 1,1 0-1,-1 0 0,0 1 0,0-1 0,0 0 0,0 0 0,0 1 0,0-1 0,0 0 0,0 0 0,-1 2 0,0 0 4,-1-1-1,1 1 1,-1-1 0,0 1-1,1-1 1,-1 0-1,0 1 1,-1-1-1,1 0 1,0-1-1,-4 4 1,-8 3 51,-1 1 1,0-2 0,-18 7 0,28-12-31,-10 4-223,-63 24 828,24-14-4266,44-14 1072</inkml:trace>
  <inkml:trace contextRef="#ctx0" brushRef="#br0" timeOffset="542.02">468 206 7608,'11'-7'11315,"-60"20"-8793,1 3 0,-91 42 0,122-49-2304,0 1 0,1 0 0,1 1 0,0 1 0,1 1 0,0 0 0,0 1 1,2 0-1,0 1 0,0 0 0,-11 21 0,13-17 126,1 0 0,1 1 0,0 0 0,2 1 0,0-1 0,-3 23 0,7-31-416,0 1 1,1-1-1,1 0 1,0 1-1,0-1 0,1 1 1,1-1-1,0 0 1,1 0-1,0 0 1,9 21-1,-10-30-326,-1 0-1,1 0 1,0 0 0,-1-1-1,1 1 1,0-1 0,1 0 0,-1 1-1,0-1 1,1 0 0,4 2-1,6 2-2789</inkml:trace>
  <inkml:trace contextRef="#ctx0" brushRef="#br0" timeOffset="836.11">545 367 20135,'7'-67'916,"-6"47"-463,0 0-1,2-1 1,1 1 0,0 1 0,13-37-1,-17 55-411,1 0 0,0 0 1,-1 0-1,1 0 0,0 0 0,-1 0 0,1 0 0,0 1 0,0-1 0,0 0 0,0 0 0,0 1 1,0-1-1,0 0 0,0 1 0,0-1 0,0 1 0,0-1 0,0 1 0,0 0 0,0 0 0,0-1 1,1 1-1,0 0 0,1 0-1,1 0 1,-1 1-1,1-1 1,-1 1-1,1-1 1,-1 1-1,1 1 0,3 1 1,4 2 11,-1 0-1,0 1 1,0 0 0,10 9 0,20 20 447,-2 2 0,-1 2 0,-1 1 1,-3 2-1,-1 1 0,-2 1 0,26 55 0,-50-89-472,-2 1 0,1-1 0,-1 1 0,-1 0 0,0 0 0,0 1 0,-1-1-1,-1 1 1,1 20 0,-3-27-26,1 0-1,-1 1 1,0-1-1,0 0 1,-1 0-1,0 0 0,1 0 1,-2 0-1,1-1 1,0 1-1,-1-1 1,0 1-1,0-1 1,0 0-1,-1 0 0,1 0 1,-1 0-1,0-1 1,0 0-1,-1 0 1,1 0-1,0 0 1,-8 3-1,-9 3 209,-1-1 0,0-2 0,0 0 0,0-1 1,0-1-1,-1-1 0,0-1 0,-29-1 0,-25-4 243,-81-14-1,46-1-381,65 8-26,0 3 0,0 2 1,-1 1-1,-76 5 0,101 3-44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19:06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12635 3140 21831,'19'-12'643,"-16"11"-601,0-1-1,0 0 1,0 0-1,-1 1 1,1-1-1,-1-1 1,1 1 0,-1 0-1,0-1 1,0 1-1,0-1 1,0 0 0,0 1-1,-1-1 1,1 0-1,-1 0 1,0 0-1,0 0 1,0-1 0,0 1-1,0 0 1,-1 0-1,1-1 1,-1 1 0,0 0-1,0 0 1,0-1-1,-1 1 1,1 0-1,-1 0 1,-1-5 0,-3-6-226,0 1 1,-1-1-1,-1 2 1,0-1 0,-1 1-1,0 0 1,-16-17 0,-78-72-1847,64 65 1639,-241-219 1773,-10 12 0,-10 12 0,-633-366 0,438 342-1006,-10 22 1,-578-180 0,-238 50-117,940 290-121,-596-36 1,676 102-23,-1 12-1,1 14 1,2 13-1,0 12 1,4 14 0,1 12-1,-530 204 1,545-156-145,5 12 0,-295 191-1,345-175 40,6 10-1,-333 313 1,360-272 420,8 9 0,-163 244 0,310-401-497,6-7-91,-66 73 0,95-114 137,-1 0-1,1 0 0,-1 0 1,0-1-1,1 1 1,-1 0-1,0 0 0,0-1 1,0 1-1,0 0 1,1-1-1,-1 1 1,0-1-1,0 1 0,0-1 1,0 0-1,0 1 1,0-1-1,0 0 0,0 0 1,-1 1-1,1-1 1,0 0-1,0 0 0,0 0 1,0 0-1,0-1 1,-1 1-1,1-1 1,0 0 0,0 0 0,0-1 0,0 1 1,1 0-1,-1 0 0,0-1 0,1 1 0,-1-1 0,1 1 0,-1 0 0,1-1 0,0 1 0,-1-1 0,1 1 0,0-4 0,4-64-198,16-26 506,4 1 1,49-127 0,-87 332-725,13-107 436,-9 52 66,3 2-1,2-1 1,3 1 0,5 67-1,-2-122-72,-1 0 1,0-1-1,1 1 0,-1-1 1,1 1-1,0-1 0,0 1 1,0-1-1,0 1 0,0-1 1,0 0-1,1 1 1,-1-1-1,1 0 0,-1 0 1,1 0-1,0 0 0,0-1 1,0 1-1,0 0 0,0-1 1,0 1-1,1-1 0,-1 0 1,0 0-1,1 0 0,-1 0 1,1 0-1,-1 0 0,1-1 1,0 1-1,-1-1 0,1 0 1,-1 0-1,1 0 0,0 0 1,-1 0-1,1 0 0,0-1 1,4-1-1,12-3-164,0 0 1,0-2-1,-1 0 1,27-15-1,-22 11 68,228-101-970,-250 111 1121,-1 1 1,0-1 0,0 1 0,1-1 0,-1 1-1,0-1 1,0 0 0,0 1 0,0-1 0,0 1-1,0-1 1,0 0 0,0 1 0,0-1 0,0 1 0,0-1-1,0 0 1,0 1 0,0-1 0,0 1 0,-1-1-1,1 1 1,0-1 0,0 0 0,-1 1 0,1-1 0,0 1-1,-1-1 1,1 1 0,-1 0 0,1-1 0,-1 1-1,1-1 1,-1 1 0,-21-26 1254,16 19-864,-26-33-162,6 5 289,-2 2 1,-1 0-1,-2 2 0,-48-38 0,40 44-566,27 18 0,1 0 0,0-1 0,-18-16 0,26 21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19:07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560 215 23159,'0'0'1028,"-28"-4"-4,-159-6-878,159 7-244,0-2 0,0-2 1,1 0-1,-43-18 1,68 24 62,-1 0 1,1 0 0,0 1 0,-1-1 0,1-1 0,0 1-1,0 0 1,0 0 0,0-1 0,0 1 0,0-1 0,1 0 0,-1 0-1,0 1 1,1-1 0,-1 0 0,1 0 0,0 0 0,-1-1-1,1 1 1,0 0 0,1 0 0,-1-1 0,0 1 0,1 0-1,-1-1 1,1 1 0,-1-1 0,1 1 0,0-1 0,1-2 0,0 1-42,0 0 0,1 1 0,0-1 0,0 1 0,0 0 0,0-1 0,1 1 0,-1 0 0,1 0 0,0 1 0,-1-1 0,1 1 0,1-1 0,-1 1 0,0 0 0,0 0 1,1 0-1,7-2 0,10-4 56,1 1 0,0 1 0,0 1 0,1 1 1,0 1-1,-1 1 0,1 1 0,33 3 0,-20 1 357,0 1-1,-1 2 0,0 2 0,57 19 0,-24 5-4,-65-30-340,0-1 1,0 1-1,-1 0 0,1 0 1,0 0-1,-1 0 0,0 0 1,1 0-1,-1 1 0,0-1 1,0 1-1,0 0 0,-1-1 1,1 1-1,-1 0 0,1 0 1,-1 0-1,0 0 0,0 0 1,0 5-1,-1-5 15,-1 0 1,0 0-1,0 0 1,0-1-1,-1 1 0,1 0 1,-1-1-1,0 1 1,1-1-1,-1 0 0,0 1 1,0-1-1,0 0 1,-1 0-1,1 0 0,-1-1 1,1 1-1,-4 2 1,-49 26-3098,42-25 600</inkml:trace>
  <inkml:trace contextRef="#ctx0" brushRef="#br0" timeOffset="392.52">681 299 23271,'0'0'374,"2"3"-64,33 86 2170,-25-61-1539,1 0 0,17 32 0,-10-31-547,-11-19-510,0 0 0,-1 0 0,0 1-1,-1 0 1,0 0 0,0 0 0,2 14 0,-7-24 77,0 0 0,0 0 1,-1 0-1,1 0 0,0 0 0,-1 0 0,1 0 0,-1 0 1,1-1-1,-1 1 0,1 0 0,-1 0 0,1 0 0,-1 0 0,0-1 1,0 1-1,1 0 0,-1-1 0,0 1 0,0-1 0,0 1 1,0-1-1,1 1 0,-1-1 0,0 1 0,0-1 0,0 0 1,0 1-1,0-1 0,0 0 0,0 0 0,0 0 0,0 0 0,0 0 1,-2 0-1,-42-1-139,41 1 136,-148-17 405,102 8 122,-1 3 0,0 3 0,0 1 0,-68 7-1,84 4-257,-1 0-4461,27-8 1132</inkml:trace>
  <inkml:trace contextRef="#ctx0" brushRef="#br0" timeOffset="614.12">19 377 20535,'-4'-18'539,"-9"-59"812,12 73-1239,1-1 0,0 1 0,0-1 0,0 1 0,0-1 0,1 1 0,0-1 0,0 1 0,0-1 0,0 1 0,1 0 0,0-1 0,4-6 0,-6 11-84,0-1 1,0 1-1,1-1 1,-1 1 0,1 0-1,-1-1 1,0 1-1,1-1 1,-1 1-1,1 0 1,-1 0 0,1-1-1,-1 1 1,1 0-1,-1 0 1,1 0-1,-1-1 1,1 1 0,0 0-1,-1 0 1,1 0-1,-1 0 1,1 0 0,-1 0-1,1 0 1,-1 0-1,1 0 1,0 0-1,-1 1 1,2-1 0,15 14 405,9 23-21,-1 14 203,-2 1 1,20 69-1,-33-92-536</inkml:trace>
  <inkml:trace contextRef="#ctx0" brushRef="#br0" timeOffset="1117.2">1172 950 26815,'0'0'572,"-31"-8"924,-84-2-2303,-97-13-2480,191 19 2081,-1-1 0,1-1 0,0-1 1,0-1-1,1-1 0,0 0 0,-25-17 0,44 25 1072,-1 0 1,0 0-1,0 0 0,1 0 0,-1-1 1,0 1-1,1 0 0,-1-1 0,1 1 0,0-1 1,0 1-1,-1-1 0,1 0 0,0 0 0,0 1 1,0-1-1,1 0 0,-1 0 0,0 0 1,1 0-1,-1 0 0,1-2 0,0 2 7,1 0 0,-1 0 0,1 1 0,0-1 0,0 0 1,0 1-1,0-1 0,0 1 0,0-1 0,0 1 0,0 0 0,1-1 0,-1 1 0,1 0 0,-1 0 0,1 0 0,-1 0 0,1 0 0,2-1 1,9-4-82,0 1 0,1 0 0,0 0 1,26-3-1,4 1 1145,50-2 0,-56 8 654,1 2-1,-1 1 0,0 1 1,0 3-1,-1 1 1,61 19-1,-92-23-1422,1-1 0,-1 1-1,0 0 1,0 1-1,0-1 1,-1 1 0,1 0-1,-1 1 1,6 5-1,-10-9-127,0 0 0,-1 0 0,1 0 0,0 0 1,-1 0-1,1 0 0,-1 0 0,1 0 0,-1 0 0,1 0 0,-1 1 0,0-1 0,0 0 0,1 0 0,-1 0 0,0 0 0,0 0 0,0 1 0,0-1 0,0 0 0,-1 0 0,1 2 1,-1-1-18,-1 0 1,1 0 0,0-1-1,-1 1 1,1 0 0,-1-1-1,0 1 1,1-1 0,-1 0-1,0 0 1,0 1 0,0-1-1,0 0 1,0-1 0,0 1 0,-4 1-1,-9 3-10,-1-1-1,0-1 0,-17 1 1,9-1 73</inkml:trace>
  <inkml:trace contextRef="#ctx0" brushRef="#br0" timeOffset="1524.36">1222 903 24799,'14'7'732,"-7"-1"-445,0 0 0,0 0 1,-1 1-1,0 0 0,0 1 0,-1-1 0,0 1 0,0 0 0,7 16 1,31 93 3006,-16-39-2459,-19-64-766,-6-11-57,-1-1 0,1 1 0,-1 0 0,1-1 1,-1 1-1,0 0 0,0 0 0,0 0 0,0 0 0,0 5 0,-2-7-73,1-1 0,-1 1 0,1 0 0,0-1 0,-1 1 1,0-1-1,1 1 0,-1-1 0,1 1 0,-1-1 0,0 0 0,1 1 1,-1-1-1,0 0 0,1 1 0,-1-1 0,0 0 0,1 0 0,-1 0 1,0 1-1,0-1 0,1 0 0,-1 0 0,0 0 0,0 0 0,1 0 1,-2-1-1,-24 0-829,25 1 792,-105-15-1908,79 10 2348,1 0 0,0 2 0,-1 0 0,0 2 0,1 1 0,-1 2 0,1 0 0,-28 6 0,29 2 636,16-3-4820</inkml:trace>
  <inkml:trace contextRef="#ctx0" brushRef="#br0" timeOffset="1943.33">719 887 23559,'0'0'299,"38"27"1745,-26-11-1974,-2 1 0,1 0-1,-2 1 1,-1 0 0,0 0 0,-1 0 0,6 28-1,-3-17 26,-4-10-67</inkml:trace>
  <inkml:trace contextRef="#ctx0" brushRef="#br0" timeOffset="2318.71">1323 1423 23823,'-37'-3'1766,"12"-1"-1881,0 0 1,0-2 0,0-1 0,1 0-1,-34-17 1,58 24 129,-1 0-1,1 0 0,0 0 1,-1 0-1,1 0 1,0 0-1,-1 0 0,1-1 1,0 1-1,-1 0 0,1 0 1,0 0-1,-1 0 1,1-1-1,0 1 0,-1 0 1,1 0-1,0-1 0,0 1 1,-1 0-1,1 0 1,0-1-1,0 1 0,-1 0 1,1-1-1,0 1 0,0 0 1,0-1-1,0 1 1,0-1-1,0 1 0,-1 0 1,1-1-1,0 1 0,0 0 1,0-1-1,0 1 1,0-1-1,1 1 0,13-9 33,24 1-626,-7 4 383,0 2-1,0 1 1,0 2 0,0 1-1,0 1 1,-1 2 0,53 14-1,-81-18 248,0-1 0,-1 1-1,1 0 1,0 0 0,0 0-1,-1 0 1,1 0 0,-1 0-1,1 0 1,-1 0 0,1 0-1,-1 1 1,0-1 0,3 4-1,-4-5-24,0 1-1,0 0 1,0-1-1,0 1 1,0 0-1,1-1 1,-1 1-1,0 0 1,-1 0-1,1-1 1,0 1-1,0 0 1,0-1 0,0 1-1,0 0 1,-1-1-1,1 1 1,0 0-1,-1-1 1,1 1-1,0-1 1,-1 1-1,1-1 1,-1 1-1,1-1 1,-1 2-1,-3 0-24,1 1-1,-1-1 1,1 1-1,-1-1 1,0 0-1,0-1 1,0 1-1,0-1 0,0 1 1,-1-1-1,-4 0 1,-6 1-599,0-1 0,-30-1 0,-5-7-3964,35 4 2152</inkml:trace>
  <inkml:trace contextRef="#ctx0" brushRef="#br0" timeOffset="2550.66">1569 1451 24311,'0'0'307,"4"39"1317,-2-23-1391,11 132 93,-12-129-250,-1 0 1,-2 1 0,0-1 0,0 0 0,-10 30 0,10-42 76</inkml:trace>
  <inkml:trace contextRef="#ctx0" brushRef="#br0" timeOffset="2879.42">1042 1434 29487,'0'0'1700,"-7"21"-644,12-6-1008,1 0-1,1 0 1,0-1-1,1 0 1,0-1 0,1 1-1,0-1 1,16 15-1,-11-11-14,63 86-112,-27-32-5963,-39-55 2714</inkml:trace>
  <inkml:trace contextRef="#ctx0" brushRef="#br0" timeOffset="3157.86">1414 1914 14432,'0'0'72,"33"-8"892,-2 7 452,-1 1 0,1 1 1,-1 2-1,0 1 1,58 16-1,-87-20-1549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20:09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3072 281 20711,'-32'-18'1288,"8"10"-1070,-1 2 0,0 0 0,0 2 0,-45-2 0,-107 9 525,43 1-498,-533-54 79,188 7 741,-292-24 1238,260 4-3717,407 50-2642,77 10 1316</inkml:trace>
  <inkml:trace contextRef="#ctx0" brushRef="#br0" timeOffset="648.91">3210 599 23847,'-35'-7'1494,"-34"3"-1327,-88 8 0,-11 0-1144,-356-55 161,213 15 1903,-611-35 2659,460 60-3382,-1 27-3498,406-12 60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24:04.4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4716 382 20679,'-41'-6'1288,"-158"4"-102,-3 0-1713,-697-90 1121,506 47 464,-275-33-158,-191-21-1121,665 77 661,54 4-228,-196 0 0,301 19-242,-1 2 1,1 0-1,0 3 1,1 1-1,-1 1 1,-53 22-1,72-23 157,0 0 0,1 1-1,-1 1 1,2 1 0,0 0 0,0 1-1,1 0 1,0 1 0,1 0-1,0 1 1,1 1 0,0 0 0,1 0-1,1 1 1,-10 20 0,0 13-290,1 1 0,3 1-1,2 0 1,-12 90 0,0 211 383,24-319-76,31 659 255,3-122-149,-33-564-250,6 354-21,0-254-15,28 145 0,-33-245-60,11 47-287,-11-49 206,0 0 1,0 0 0,1 0 0,-1 0 0,1 0 0,-1 0 0,1-1-1,0 1 1,0 0 0,0-1 0,0 0 0,0 1 0,4 1 0,-5-4 48,0 0 1,-1 0-1,1 0 1,0 0 0,0-1-1,0 1 1,0 0 0,0-1-1,-1 1 1,1-1-1,0 1 1,0-1 0,-1 1-1,1-1 1,0 1 0,-1-1-1,1 0 1,0 0-1,-1 1 1,1-1 0,-1 0-1,1 0 1,-1 1 0,0-1-1,1 0 1,-1 0-1,1-2 1,11-23-234,-6-9 1321,6-20 644,-11 53-1473,0 0 1,-1 0 0,1 0 0,0 0 0,0 0 0,0 1 0,0-1-1,0 0 1,0 0 0,1 1 0,-1-1 0,0 1 0,1-1 0,-1 1 0,1-1-1,0 1 1,0 0 0,-1 0 0,5-2 0,-5 3-126,0 0 0,0 0 0,0 0 1,0 0-1,1 0 0,-1 0 0,0 0 0,0 1 0,0-1 1,0 0-1,0 1 0,0-1 0,0 1 0,0-1 0,0 1 1,0 0-1,0-1 0,0 1 0,0 0 0,0-1 1,0 1-1,0 0 0,-1 0 0,1 0 0,0 0 0,-1 0 1,1 0-1,-1 0 0,1 0 0,-1 0 0,1 0 0,-1 0 1,0 0-1,1 1 0,-1-1 0,0 0 0,0 0 0,0 0 1,0 0-1,0 2 0,3 56-260,-3-51 458,-4 108 1909,3-115-2108,0-1 0,0 1 0,1-1 0,-1 1 0,0-1 0,0 0 0,0 1 0,0-1 0,0 0 0,0 0 0,0 0 0,0 0 0,0 0 0,0 0 0,0 0 0,1 0 0,-1 0 0,0 0 0,0 0 0,0 0 0,0-1 0,-1 0 0,-23-4 90,-32-13 741,2-3 0,1-3 0,-72-42 0,120 63-804,-39-24 243,24 14-175</inkml:trace>
  <inkml:trace contextRef="#ctx0" brushRef="#br0" timeOffset="578.29">1495 3940 24599,'-99'0'1016,"14"-1"-150,-59 4-162,-1-6 1,2-6-1,-273-54 1,244 17-526,149 37-1082,0 0 1,0-1-1,1-1 0,1-2 1,-24-16-1,25 12-2072</inkml:trace>
  <inkml:trace contextRef="#ctx0" brushRef="#br0" timeOffset="935.89">73 3592 6768,'14'-10'54,"-1"0"0,1 1 1,1 1-1,0 0 0,0 1 1,0 0-1,1 2 0,0 0 1,29-6-1,17 1 557,75-2 0,-128 11-484,98-3 1658,0 4 1,0 5-1,0 5 0,0 4 1,-1 5-1,-2 4 1,0 5-1,173 72 1,-237-82-1303,43 26 0,-71-36-381,0 0 0,0 0 0,-1 1 0,0 0 0,-1 1 0,0 1 0,13 16 0,-22-26-88,-1 0 1,1 0-1,0 0 0,-1 0 0,1 0 1,0 0-1,-1 0 0,0 0 0,1 0 1,-1 0-1,1 1 0,-1-1 0,0 0 1,0 0-1,0 0 0,0 1 0,0-1 0,0 0 1,0 0-1,0 0 0,0 1 0,0-1 1,-1 0-1,1 0 0,-1 0 0,1 0 1,-1 0-1,1 0 0,-2 2 0,0-1 18,0 0 0,-1 0 0,1 0 0,-1 0-1,1-1 1,-1 1 0,0-1 0,1 1 0,-1-1-1,0 0 1,-4 1 0,-10 2 124,1-1 0,0-1-1,-22 0 1,-70-6 321,82 1-514</inkml:trace>
  <inkml:trace contextRef="#ctx0" brushRef="#br0" timeOffset="1354.47">1792 3895 29487,'0'32'2117,"-3"69"-4527,19 196 0,0-181 3454,6-1-1,5-1 1,45 121 0,0-38 58,42 120-779,-107-296-857,-1-1-1,-1 1 1,0 1-1,-2-1 0,2 32 1,-5-48 445,0 0 0,0 0 0,-1 0 0,0 0-1,0 0 1,0 0 0,-1 0 0,1 0 0,-1-1 0,0 1 0,0-1 0,-1 1 0,0-1 0,1 0 0,-1 0 0,-1 0 0,1 0 0,-1 0 0,1-1-1,-1 0 1,0 1 0,0-2 0,0 1 0,-1 0 0,1-1 0,-1 0 0,1 0 0,-10 3 0,-10 1 380,1 0 0,-1-2 0,0-1-1,-1-1 1,1 0 0,-26-3 0,-152-21 1796,142 14-1554,-490-83 809,225 34-1178,302 53-159,-49-7-2,-130-39 0,178 41-3</inkml:trace>
  <inkml:trace contextRef="#ctx0" brushRef="#br0" timeOffset="1828.63">47 3874 23615,'10'33'1182,"60"194"564,131 486 3833,-145-457-5291,-35-146-4312,-13-67 653</inkml:trace>
  <inkml:trace contextRef="#ctx0" brushRef="#br0" timeOffset="2761.48">1774 3988 20511,'-36'-79'2934,"37"84"-2744,0-1 0,0 1 1,0-1-1,-1 1 1,0 0-1,0 0 1,-1 4-1,1 10-24,4 58 4,-5 81 1,0-132-108,-2 0 0,-1 0 0,-1 0 0,-1 0 0,-1 0 0,-20 44 1,24-64-66,0 0 0,0 0 0,-1 0 1,1 0-1,-2-1 0,1 1 1,0-1-1,-1 0 0,0-1 1,0 1-1,-1-1 0,1 0 0,-1 0 1,0 0-1,0-1 0,0 0 1,0 0-1,-1-1 0,1 0 1,-1 0-1,-13 2 0,8-3-343,-1-1 0,1-1 0,0 0 0,-1 0 0,1-2 0,0 1-1,0-1 1,0-1 0,0 0 0,1-1 0,-15-8 0,7 3-1044,0-1-1,1-1 1,0-1-1,1-1 1,-20-20-1,3-7 2379,8-3 4384,40 51-717,8 10-4126,-13-4-320,0 0 1,-1 1 0,0 0 0,-2 0 0,8 20-1,-12-28-130,0 0 0,0 0 0,0 0 1,-1 0-1,0 1 0,0-1 0,-1 1 0,1-1 0,-1 0 0,-1 1 0,1-1 0,-1 1 0,-1-1 0,1 0 0,-4 11 0,3-15-101,1 0 1,0 0-1,-1 0 1,1 0-1,-1-1 1,0 1-1,1-1 0,-1 1 1,0-1-1,0 1 1,0-1-1,0 0 1,0 0-1,0 0 1,-1 0-1,1 0 1,0-1-1,0 1 0,-1 0 1,1-1-1,0 0 1,-1 0-1,1 0 1,0 0-1,-1 0 1,1 0-1,0 0 1,-1-1-1,1 1 0,0-1 1,-1 0-1,1 0 1,0 1-1,-3-3 1,-12-4-591,1-2-1,0 1 1,-23-18 0,17 12-473,15 9 560,-2 0-190,1 0 1,-1 0-1,1 1 1,-1 0-1,-12-3 1,18 6 818,0 1 1,1-1 0,-1 1-1,1 0 1,-1 0-1,0 0 1,1 0 0,-1 0-1,1 1 1,-1-1-1,0 1 1,1 0 0,-1 0-1,1 0 1,0 0-1,-1 0 1,1 0 0,0 1-1,0-1 1,0 1-1,0-1 1,0 1 0,0 0-1,-3 3 1,-4 6 269,0-1-1,-1 0 1,-1-1 0,0 0 0,0 0 0,-1-1-1,0-1 1,0 0 0,-1-1 0,-21 9 0,25-13-302,1 0 0,0-1 1,-1 0-1,0 0 0,1 0 1,-1-1-1,1-1 0,-1 1 0,1-1 1,-1-1-1,1 0 0,0 0 1,-1 0-1,1-1 0,0-1 1,1 1-1,-1-1 0,-13-9 1,9 4 125,0 0 0,1-1 0,1 0 0,-1 0 0,1-1 0,-16-24 0,-38-79 503,50 85-372,-1 1 1,-1 0-1,-34-42 1,40 58 4,0 0 0,2-1 0,-1 0 0,2 0 0,-9-19 0,7 10-184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24:09.1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402 242 23935,'0'0'554,"15"27"806,42 127-62,-7 3 1,57 315-1,-99-394-5401,-8-57 1013</inkml:trace>
  <inkml:trace contextRef="#ctx0" brushRef="#br0" timeOffset="487.12">58 399 21055,'-9'-18'262,"0"-1"-1,1 0 1,1-1 0,1 0-1,0 0 1,2-1-1,0 1 1,2-1-1,-1-32 1,3 47-175,0-1-1,1 0 1,0 0-1,0 0 1,0 0 0,1 1-1,0-1 1,0 0 0,1 1-1,0 0 1,0 0 0,0-1-1,1 2 1,0-1-1,0 0 1,0 1 0,1 0-1,0 0 1,0 0 0,0 1-1,1-1 1,-1 1 0,1 1-1,0-1 1,0 1-1,0 0 1,1 0 0,-1 1-1,1 0 1,-1 0 0,14-2-1,3 1-23,1 1 1,-1 2-1,1 0 0,-1 1 0,1 1 1,-1 2-1,1 0 0,-1 1 0,-1 2 1,35 13-1,1 6 167,0 1 1,88 59-1,-61-26 24,-3 3 0,-3 3 1,-2 4-1,-4 3 0,-3 4 0,89 125 1,-131-162 312,40 74 1,-62-103-455,-1 0 1,0 0-1,-1 1 0,0 0 0,0-1 1,-2 1-1,1 0 0,-2 0 1,1 1-1,-2-1 0,1 0 0,-3 20 1,0-26-106,1 0 0,-1-1 1,0 1-1,-1 0 1,1-1-1,-1 1 0,0-1 1,-1 0-1,1 0 1,-1 0-1,0-1 0,0 1 1,-6 4-1,1-2 18,0 0 0,-1-1 1,0 0-1,0 0 0,0-1 0,-17 5 0,-10 1 36,0-2 0,0-2 1,-45 3-1,78-9-62,-544 43 0,375-32 0,169-12 0,-8 1 0,12-1 0,0 0 0,0 0 0,0 0 0,0 0 0,0 0 0,0 0 0,0 0 0,0 1 0,0-1 0,1 0 0,-1 0 0,0 0 0,0 0 0,0 0 0,0 0 0,0 0 0,0 0 0,0 0 0,0 0 0,0 1 0,0-1 0,0 0 0,0 0 0,0 0 0,0 0 0,0 0 0,0 0 0,0 0 0,0 0 0,0 1 0,0-1 0,0 0 0,0 0 0,0 0 0,0 0 0,0 0 0,0 0 0,0 0 0,0 0 0,0 1 0,0-1 0,0 0 0,0 0 0,-1 0 0,1 0 0,0 0 0,0 0 0,0 0 0,0 0 0,0 0 0,7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24:10.3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21719,'3'4'91,"0"1"-1,0 0 0,0-1 1,1 1-1,0-1 0,0 0 1,0-1-1,9 7 0,12 11 351,-21-17-390,68 65 1874,2-4 0,94 64 0,-115-94-1203,247 168 2418,-112-55-7350,-172-135 830</inkml:trace>
  <inkml:trace contextRef="#ctx0" brushRef="#br0" timeOffset="505.32">56 805 22463,'0'0'283,"27"-16"1052,260-164 1797,-87 74-4796,-179 94-498,0 0-650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24:12.8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3054 1121 20823,'0'0'820,"10"40"895,-11-37-1691,-1 0-1,1-1 1,-1 1 0,1 0-1,-1-1 1,0 1 0,0-1-1,-1 0 1,1 1 0,0-1-1,-1 0 1,1 0 0,-1-1-1,1 1 1,-1 0 0,0-1-1,0 0 1,-3 2 0,-59 18-1094,62-21 1002,-49 13-1019,-60 5 0,35-11 1617,-101-4-1,-242-44 2823,261 15-3019,1-7-1,1-7 0,2-6 1,3-8-1,2-6 0,-230-127 1,312 146-403,2-4 0,2-2 0,2-2 0,2-4-1,2-2 1,3-2 0,3-3 0,-83-122 0,126 169 307,-1-1 594,1-1-1,0 0 1,1-1 0,-7-19 1677,14 42-2499,-1 0 0,0 0 1,0 0-1,-1-1 0,0 1 0,0-1 0,0 1 1,-6 5-1,-1 7 4,3-8-13,0-1 0,0 0 0,-1-1 0,-15 16 0,-7 7 0,35-82 0,45-158 0,-49 207 0,-1 1 0,0 0 0,1-1 0,-1 1 0,0 0 0,1 0 0,-1-1 0,1 1 0,-1 0 0,0 0 0,1-1 0,-1 1 0,1 0 0,-1 0 0,1 0 0,-1 0 0,0 0 0,1 0 0,-1 0 0,1 0 0,-1 0 0,1 0 0,-1 0 0,1 0 0,-1 0 0,1 0 0,-1 0 0,0 0 0,1 0 0,-1 1 0,1-1 0,-1 0 0,1 0 0,-1 0 0,0 1 0,1-1 0,-1 0 0,0 1 0,1-1 0,-1 0 0,0 1 0,1-1 0,-1 1 0,19 14 0,-19-14 0,18 13 0,1 0 0,0-1 0,1-1 0,0 0 0,30 11 0,110 30 0,-22-9 0,-138-44 0,0 0 0,1 0 0,-1 1 0,1-1 0,-1 0 0,0 0 0,1 0 0,-1 0 0,1 0 0,-1 1 0,0-1 0,1 0 0,-1 0 0,0 1 0,1-1 0,-1 0 0,0 1 0,0-1 0,1 0 0,-1 1 0,0-1 0,0 0 0,1 1 0,-1-1 0,0 0 0,0 1 0,0-1 0,0 1 0,0-1 0,0 0 0,0 1 0,1-1 0,-1 1 0,0 0 0,-11 11 0,-19 2 0,-38 2 0,-126 12 0,44-9 0,140-16-17,8-2-8,-1 0 0,1 0 1,-1-1-1,1 1 0,-1-1 0,1 0 1,-1 1-1,1-1 0,-1 0 0,-4-1 1,3 8-5635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24:46.5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373 202 21775,'9'354'5180,"-8"-284"-3924,-1-69-1228,16-27-1568,-12 12 1284,0-1 0,0 0 0,-1 0 0,-1 0 0,-1 0 0,0 0 0,-1 0 0,-2-21 0,-25-127 985,11 85 814,13 53-678,0-1 0,2-29 0,3 56-846,0 0 1,1 0-1,-1 0 1,0 0-1,0 0 0,1 1 1,-1 0-1,0-1 1,-1 1-1,1 0 1,3 3-1,10 20 394,-1 1 0,-1 1 0,-1 0 0,-1 0 0,9 40 1,0-8-116,-17-86-6067,23-85 5447,-26 111 346,0-1 0,1 1 0,-1 0 0,0-1 0,1 1 1,-1-1-1,1 1 0,-1 0 0,1 0 0,0-1 1,0 1-1,0 0 0,-1 0 0,1 0 0,0 0 1,0 0-1,1 0 0,-1 0 0,0 0 0,0 0 0,0 0 1,1 1-1,-1-1 0,0 0 0,1 1 0,-1-1 1,3 0-1,-2 2 47,1-1 0,-1 1 1,0-1-1,1 1 0,-1 0 1,0 0-1,0 0 0,1 0 0,-1 0 1,0 1-1,0-1 0,0 1 1,-1-1-1,4 4 0,6 6 302,-1 1 0,-1 0 0,0 0 0,9 17 0,-9-8-169,0 1 0,-1 0 0,-2 1 0,0 0 0,-1 0 0,-2 0 0,2 43 0,-4-42-12,1 1 0,2-1 0,0 1 0,1-1-1,1-1 1,17 42 0,-3-30-435</inkml:trace>
  <inkml:trace contextRef="#ctx0" brushRef="#br0" timeOffset="858.19">788 211 24047,'0'0'700,"29"-23"795,-17 18-1344,-1 1-1,1 0 1,0 1-1,22-3 1,-29 5-268,-1 1 0,1-1 0,-1 1 0,1 0 0,0 0 0,-1 1 0,1-1 0,-1 1 0,1 0 0,-1 0 0,0 0 0,1 1 0,-1 0 0,0-1 0,0 2 0,5 2 0,-9-4 87,1-1-1,-1 1 1,1 0 0,-1 0 0,1 0-1,-1 0 1,0 0 0,1 0 0,-1 0-1,0 0 1,0 0 0,0 1 0,0-1-1,0 0 1,0 0 0,0 0 0,0 0-1,0 0 1,-1 0 0,1 0 0,0 0-1,-1 0 1,1 0 0,-1 0 0,1 0-1,-1 0 1,1 0 0,-2 1 0,-23 34 723,13-20-10,8-11-474,1 1 1,0 0-1,1 0 1,-1 0-1,1 0 1,1 0-1,-1 0 1,1 1-1,0-1 1,0 1-1,1-1 1,-1 0-1,2 1 1,-1-1 0,1 1-1,0-1 1,0 1-1,3 7 1,23 44-677,12-2-3422,-41-41 5361,2 15-620,41 156-1391,-37-148 1455,-1 66 0,-4-90-533,0 0 0,-1 0 0,0-1 0,-1 1 1,-1-1-1,0 1 0,0-1 0,-9 16 0,13-29-390,-1 1 1,1 0-1,0-1 0,-1 1 1,1 0-1,-1-1 0,1 1 1,-1 0-1,1-1 0,-1 1 1,0-1-1,1 1 0,-1-1 1,0 1-1,1-1 0,-1 1 1,0-1-1,1 0 0,-1 1 1,0-1-1,0 0 0,1 0 1,-1 0-1,0 1 0,0-1 1,0 0-1,0 0 0,1 0 1,-1 0-1,-1 0 0,-14-9-3603,6 1 239</inkml:trace>
  <inkml:trace contextRef="#ctx0" brushRef="#br0" timeOffset="1674.44">194 69 24911,'0'0'155,"-5"-9"422,1 4-229,1 0 0,-1 0 1,0 0-1,-1 1 0,1-1 0,-1 1 0,1 0 0,-1 1 0,-1-1 0,1 1 0,-9-4 1,12 6-319,0 0 0,0 0 1,1 1-1,-1-1 0,0 1 1,0-1-1,0 1 0,0 0 1,0 0-1,0 0 0,0 0 1,0 0-1,0 1 0,0-1 1,0 0-1,0 1 0,0 0 1,0-1-1,0 1 0,0 0 1,0 0-1,1 0 0,-1 0 1,0 0-1,1 0 1,-1 1-1,1-1 0,-1 0 1,1 1-1,0 0 0,0-1 1,-1 1-1,1 0 0,0-1 1,0 1-1,1 0 0,-1 0 1,0 0-1,1 0 0,-1 0 1,0 3-1,0 3-359,0-1 0,0 1 0,1 0 0,-1 0 0,2 0 1,-1-1-1,1 1 0,1 0 0,-1 0 0,1-1 0,1 1 0,-1-1 0,5 8 0,-4-8 404,0 0 0,-1 0-1,1 1 1,-1-1-1,-1 0 1,1 1 0,-1 0-1,-1-1 1,1 1 0,-1 0-1,0-1 1,-1 1 0,0 0-1,-2 7 1,-14 0-524,10-16 54,6-13 210,2 13 679,-1 1-450,1 0-1,-1 1 1,1-1-1,-1 0 1,1 0-1,-1 0 1,1 0-1,-1 1 0,1-1 1,-1 0-1,1 1 1,-1-1-1,1 0 1,-1 1-1,1-1 1,-1 0-1,0 1 1,1-1-1,-1 1 1,0-1-1,1 1 1,-1-1-1,0 1 1,0-1-1,0 1 1,1-1-1,-1 1 0,0-1 1,0 2-1,8 16 798,22 113 2158,-28-116-2965,0 1 0,0-1 0,-2 1 0,0-1-1,-1 1 1,-4 24 0,3-34-186,0-1 0,0 0-1,-1 0 1,0 0-1,0 0 1,0 0-1,0 0 1,-1-1 0,0 0-1,0 1 1,0-1-1,0-1 1,-1 1 0,-6 4-1,5-4 245,1 0 0,0 0 0,0 0-1,0 1 1,0 0 0,1 0 0,0 0 0,0 1 0,-5 8-1,8-10-20,0-1-1,1 1 0,-1 0 1,1 0-1,0 0 0,0 0 1,0 0-1,0 0 0,1 0 1,-1-1-1,1 1 0,0 0 1,0 0-1,1-1 0,-1 1 0,1-1 1,0 1-1,0-1 0,0 1 1,4 4-1,7 9-36,0-1 0,22 21-1,-34-35-20,49 46-4209,-29-29 808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24:52.6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1988 966 24687,'0'0'1776,"-35"-5"-2088,-29-7 145,-1-2 0,-80-30 0,144 44 198,-1-1 0,1 1 0,0-1-1,-1 1 1,1-1 0,-1 1 0,1-1 0,0 0 0,0 1 0,-1-1 0,1 0 0,0 0-1,0 0 1,0 0 0,-2-2 0,18-2-341,40 8-1513,-46-1 1450,34 7-1047,51 19-1,-29 3 3033,-58-27-892,-1 0 0,0 1 1,-1 0-1,1 0 0,-1 0 1,9 11-1,-13-15-548,-1 1 0,1-1 0,-1 1 0,1 0 0,-1-1 0,0 1 0,1-1-1,-1 1 1,0 0 0,0-1 0,0 1 0,0-1 0,-1 1 0,1 0 0,0-1 0,-1 1 0,1-1 0,-1 1 0,1-1-1,-1 1 1,0-1 0,1 1 0,-1-1 0,-2 3 0,-31 39 145,18-24-35,6-1-248,1-1 0,0 1 0,1 1 0,1-1 0,1 1 0,1 1 0,1-1-1,0 1 1,1 0 0,1-1 0,2 41 0,0-34-22</inkml:trace>
  <inkml:trace contextRef="#ctx0" brushRef="#br0" timeOffset="541.71">385 96 22983,'0'0'538,"15"-35"1106,-16 32-1612,1 1-1,-2-1 1,1 0 0,0 0 0,0 1 0,-1-1 0,1 1 0,-1-1 0,0 1 0,0 0 0,0-1 0,0 1 0,0 0 0,0 0 0,-1 1 0,1-1 0,-1 0 0,1 1 0,-1-1-1,1 1 1,-1 0 0,0 0 0,0 0 0,0 0 0,0 1 0,-4-1 0,-7-2-42,0 0-1,0 1 1,0 1 0,-17 1-1,15 1-109,-1 0-1,1 1 1,0 1 0,0 0-1,1 1 1,-1 1 0,1 0-1,0 2 1,-27 14-1,37-18 180,0 0-1,0 0 0,1 1 0,-1 0 0,1 0 0,0 0 0,0 0 0,0 1 0,1-1 0,-1 1 1,1 0-1,0 0 0,1 0 0,-1 0 0,1 1 0,0-1 0,1 1 0,-1 0 0,1-1 0,0 1 1,0 0-1,1 0 0,-1-1 0,1 1 0,1 0 0,-1 0 0,1 0 0,0-1 0,1 1 0,2 9 1,0-7 77,0 0 0,0 0 0,0 0 0,1 0 1,1-1-1,-1 0 0,1 0 0,0-1 0,1 1 1,-1-1-1,1 0 0,1-1 0,-1 0 1,1 0-1,0-1 0,0 0 0,0 0 0,0-1 1,1 0-1,15 4 0,-2-2-255,1 0 0,1-1 0,-1-1 0,0-2-1,1 0 1,43-5 0,-39 0-2211,0-2-772</inkml:trace>
  <inkml:trace contextRef="#ctx0" brushRef="#br0" timeOffset="987.67">549 154 23127,'0'0'839,"-4"35"548,3-9-343,2-1 0,0 1 0,2 0 0,0 0 1,10 33-1,16 16-4630,-21-59 289</inkml:trace>
  <inkml:trace contextRef="#ctx0" brushRef="#br0" timeOffset="1465.82">983 130 24687,'0'0'2675,"-20"23"-1414,-169 237 129,96-123-1267,10-12 61,52-68-4137,23-42 809</inkml:trace>
  <inkml:trace contextRef="#ctx0" brushRef="#br0" timeOffset="2098.93">1103 291 23183,'0'0'111,"-1"-32"1450,0 30-1526,1-1-1,-1 1 0,0 0 0,0 0 1,0 0-1,0 0 0,0 0 1,0 0-1,0 0 0,-1 0 1,1 0-1,-1 0 0,1 0 1,-1 1-1,0-1 0,1 1 1,-1-1-1,0 1 0,0 0 1,0 0-1,-5-2 0,3 2-16,0 0-1,-1 0 0,1 0 1,-1 1-1,0 0 1,1 0-1,-1 0 0,1 0 1,-1 1-1,-7 1 1,2 1-41,0 0 1,0 0 0,1 1 0,-1 0-1,1 1 1,0 0 0,0 0 0,1 1-1,-12 10 1,17-13 36,0-1 1,1 1-1,0 0 0,0 0 0,0 0 0,0 0 0,0 0 1,0 1-1,1-1 0,0 0 0,-1 1 0,1-1 0,1 1 1,-1-1-1,0 1 0,1 0 0,0-1 0,0 1 0,0 0 1,1 4-1,0-2 92,1 0 0,0 0 0,0 0 1,1 0-1,-1 0 0,1-1 0,1 1 1,-1-1-1,1 1 0,8 7 0,-1-1 285,1-1-1,0 0 1,1-1-1,0 0 0,1-1 1,0-1-1,0 0 1,21 8-1,5-6-1176,-13-9-2857,-13-4 464</inkml:trace>
  <inkml:trace contextRef="#ctx0" brushRef="#br0" timeOffset="2620.93">1207 374 16879,'-8'-18'490,"6"13"-457,0 1 83,1 0-1,-1 1 1,0-1 0,0 1 0,0 0 0,0 0 0,-5-6 2032,-7 35 809,12-6-2255,1-1 1,1 1 0,0 0-1,6 33 1,2-10-1127,-6-88 461,2 0 0,2 0-1,24-86 1,-30 129-19,1 0 1,-1 0-1,1 1 0,-1-1 1,1 0-1,0 1 0,0-1 1,0 0-1,0 1 0,0-1 1,0 1-1,0 0 0,1-1 1,-1 1-1,0 0 0,1 0 1,-1 0-1,1-1 0,-1 2 1,1-1-1,-1 0 0,1 0 1,0 0-1,2 0 0,-1 1 20,0 0 0,0 0 1,0 1-1,0-1 0,-1 1 0,1-1 0,0 1 0,0 0 0,-1 0 0,1 0 0,-1 1 0,1-1 0,-1 1 0,3 1 1,10 9 231,-1 0 0,-1 1 1,21 25-1,-32-36-239,25 30 1114,33 51-1,-55-75-1037,0 0 0,0 1 0,-1 0 1,0-1-1,0 1 0,-1 0 0,0 1 1,-1-1-1,0 0 0,-1 1 1,1 0-1,-2 16 0,0-23-103,0 0 1,-1-1-1,0 1 1,1 0-1,-1-1 1,0 1-1,-1 0 0,1-1 1,0 0-1,-1 1 1,1-1-1,-1 0 1,0 1-1,0-1 1,0 0-1,0 0 0,0-1 1,-4 4-1,1-2 11,0-1-1,-1 1 1,1-1-1,-1 0 1,1 0-1,-1-1 1,0 1-1,-9 0 1,-3-1 20,-1-1-1,0 0 1,0-2-1,-29-5 1,-7-7-35,29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16:48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835 940 21111,'19'-32'1319,"-18"29"-1276,1 1 0,-1-1 0,0 0 0,0 0 0,0 0 0,0 0 0,0-1 0,-1 1-1,0 0 1,1 0 0,-1 0 0,0 0 0,-1-1 0,1 1 0,0 0 0,-1 0 0,0 0 0,0 0 0,0 0 0,0 0 0,0 0 0,-3-4 0,2 3-30,-1 1 1,0-1 0,0 1-1,0 0 1,0 0-1,-1 0 1,1 1 0,-1-1-1,0 1 1,0 0 0,0 0-1,0 0 1,0 1 0,-6-3-1,4 3-17,1 0 0,0 0 1,0 0-1,0 1 0,0-1 0,-1 1 0,1 0 0,0 1 0,0-1 0,-1 1 1,1 0-1,-6 3 0,8-3 14,0 0-1,1 0 1,-1 0 0,1 1-1,-1-1 1,1 1 0,-1 0 0,1 0-1,0 0 1,0 0 0,0 0-1,0 0 1,0 1 0,1-1 0,-1 0-1,1 1 1,-1 0 0,1-1-1,0 1 1,0 0 0,0-1 0,-1 5-1,2-3 6,0 0 0,-1 0 0,1 0 0,0 0 0,1 0 0,-1-1 0,1 1 0,0 0 0,0 0 1,0 0-1,0-1 0,0 1 0,1-1 0,3 6 0,38 48 1,-36-50-9,-1 0 0,0 0 0,0 1 0,0 0 0,-1 0 0,-1 0 0,1 0 0,4 15 1,-8-17-27,0 0 0,0-1 0,-1 1 0,0-1 0,0 1 0,-1-1 0,1 1 0,-1-1 0,0 1 0,-1-1 0,-2 8 0,-8 18-3339,9-24 882</inkml:trace>
  <inkml:trace contextRef="#ctx0" brushRef="#br0" timeOffset="412.37">760 1185 18407,'0'0'1146,"-7"37"295,1-16-630,2-8-353,0-1 1,1 1 0,0 0-1,1 1 1,1-1 0,0 14-1,1-23-419,1 0 0,-1 0 0,1 0 0,0 0 0,0 0 0,1-1-1,-1 1 1,1 0 0,0-1 0,0 1 0,0-1 0,1 1 0,-1-1 0,1 0-1,0 0 1,0 0 0,0 0 0,0-1 0,0 1 0,0-1 0,1 0 0,-1 0-1,1 0 1,6 2 0,1 1-732,1-1-1,-1-1 0,1 0 1,18 2-1,0-2-2002</inkml:trace>
  <inkml:trace contextRef="#ctx0" brushRef="#br0" timeOffset="827.41">1086 909 26151,'22'-29'1629,"-6"15"-1453,1 2-1,0 0 0,22-11 0,-30 18-272,1 0 0,-1 1-1,1 0 1,0 1-1,-1 0 1,1 1-1,1 0 1,14-1-1,-24 3 73,0 0-1,0 0 0,0 0 1,0 0-1,0 0 0,0 0 1,0 0-1,0 1 0,-1-1 0,1 0 1,0 1-1,0-1 0,0 1 1,0-1-1,0 1 0,0-1 1,-1 1-1,1 0 0,0 0 0,-1-1 1,1 1-1,0 0 0,-1 0 1,1-1-1,-1 1 0,1 0 1,-1 0-1,1 0 0,-1 0 0,0 0 1,0 0-1,1 0 0,-1 0 1,0 0-1,0 0 0,0 0 1,0 0-1,0 0 0,0 0 0,0 0 1,0 0-1,0 0 0,-1 0 1,1 0-1,0 0 0,-1-1 1,1 1-1,-1 2 0,-25 54-166,21-47 336,-2 4 148,1 0 0,0 0 1,2 0-1,-1 1 0,2 0 0,-3 17 1,5-22-267,1-1 1,0 1 0,1-1-1,0 0 1,0 1-1,1-1 1,0 0-1,1 0 1,0 0 0,0 0-1,6 10 1,14 28-851,-14-26 724,1 0 1,1-1 0,0-1-1,2 1 1,0-2-1,21 23 1,-29-37 175,0 1 1,0 0-1,-1 0 1,0 0-1,0 0 1,0 1-1,5 11 1,-8-14-64,-1-1 0,1 0 0,-1 1 0,0-1 0,0 1 0,0-1 1,0 0-1,0 1 0,0-1 0,-1 0 0,1 1 0,-1-1 0,0 0 0,0 0 1,0 1-1,0-1 0,0 0 0,0 0 0,0 0 0,-1 0 0,1 0 1,-1-1-1,1 1 0,-1 0 0,-2 2 0,-34 29 964,20-23-3972,12-7 13</inkml:trace>
  <inkml:trace contextRef="#ctx0" brushRef="#br0" timeOffset="1190.81">993 218 27191,'0'0'1765,"2"25"-362,22 173-651,-1-27-104,-21-147-1000</inkml:trace>
  <inkml:trace contextRef="#ctx0" brushRef="#br0" timeOffset="1573.38">831 183 29487,'-13'-32'1073,"9"23"-921,0 0 0,-1 1 0,0-1 0,0 1 0,-1 0 0,0 1-1,0 0 1,-1-1 0,0 2 0,0-1 0,0 1 0,-12-7 0,7 7-135,-1 0 0,0 0 0,0 1 0,-1 1 0,1 0 0,-1 1 0,-27-3 0,-1 3-61,-1 1 0,1 2 0,-1 2 0,1 1 0,-1 3 0,1 1 0,1 2 0,0 2 0,0 2 0,-43 20 0,78-30-75,0 0 0,0 1 0,0 0 0,1 0 1,-1 0-1,1 1 0,0 0 0,0 0 0,1 0 0,-1 0 0,1 1 0,0 0 1,1-1-1,-1 2 0,1-1 0,0 0 0,1 1 0,0-1 0,0 1 0,0 0 0,1-1 1,0 1-1,-1 10 0,2 13 548,1 0 1,1 0-1,2-1 0,8 38 1,1 6 83,34 341-223,48 287 193,-91-684-483</inkml:trace>
  <inkml:trace contextRef="#ctx0" brushRef="#br0" timeOffset="1980.1">243 1833 22495,'0'0'520,"29"8"754,513 67 595,-306-49 1125,-187-19-2069,-4-1-162,0-1-1,48-2 0,-92-3-759,0 0 0,0 0-1,-1 0 1,1 0 0,0 0-1,0 0 1,0 0-1,0-1 1,0 1 0,0 0-1,-1-1 1,1 1 0,0 0-1,0-1 1,0 1 0,-1-1-1,1 1 1,0-1 0,-1 0-1,1 1 1,0-1-1,-1 0 1,1 1 0,-1-1-1,1 0 1,0-1 0,-1 0 5,1 0 1,-1 0 0,0 0-1,0 0 1,0 0 0,0 0-1,0 0 1,0 0 0,-1 0 0,1 1-1,0-1 1,-2-3 0,-29-57 191,23 50-182,-3-12-18,0 0 0,2 0 0,-12-49 0,16 48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25:24.4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741 141 17799,'20'0'352,"0"1"-1,1 1 1,37 9-1,10 2 2405,-106-12-2229,1-2 0,0-1 0,-1-1 0,1-3 0,-67-18 0,8 3-121,-68-7 262,50 10 390,-118-35-1,221 49-1085,-2-2-193,6 5-3545,11 0 836</inkml:trace>
  <inkml:trace contextRef="#ctx0" brushRef="#br0" timeOffset="249.6">684 153 17831,'34'14'313,"-2"-3"99,-1 2 1,-1 1-1,0 2 0,0 0 1,44 36-1,-135-60 1484,-64-26 543,-148-34 3310,222 59-5289,0 1 0,-1 4 0,-74 1 0,102 4-419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25:28.3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1302 1432 21975,'0'0'282,"12"32"1335,-7-27-1515,1-1 0,1 1 1,-1-1-1,1 0 0,-1 0 0,1-1 0,0 0 1,0 0-1,1 0 0,-1-1 0,8 1 1,92 11 576,-68-10-525,87 4 319,199-13-1,-202 0 299,123-6-10,278-48-1,-403 37-735,-1-6 0,-1-4 0,-2-6 0,142-66 0,68-74 1777,-269 140-1421,-2-2 0,-2-3 0,68-69 0,-114 105-489,-1 0 1,0-1-1,0 0 1,-1 0 0,0 0-1,0-1 1,-1 0-1,0 0 1,-1-1 0,0 1-1,0-1 1,-1 0-1,-1 0 1,1 0-1,0-12 1,-3 21 148,-1 0-1,1 1 1,-1-1-1,1 0 1,-1 0-1,1 1 1,-1-1-1,0 1 1,1-1 0,-1 0-1,0 1 1,1-1-1,-1 1 1,0 0-1,0-1 1,1 1-1,-1-1 1,0 1-1,0 0 1,0 0 0,0 0-1,0-1 1,1 1-1,-1 0 1,0 0-1,0 0 1,0 0-1,0 0 1,0 1-1,1-1 1,-1 0 0,0 0-1,-1 1 1,-29 4 155,-75 29 16,75-23-813,0 0-1,-38 6 1,-115 1 2353,183-18-1656,39-11-1886,52-6 3078,130-29-2469,-207 43 1168,0-2 139,0 2-1,1 0 1,-1 0-1,1 1 0,0 1 1,14 0-1,-24 2-97,-1-1-1,0 1 0,0 0 1,1-1-1,-1 1 1,0 1-1,0-1 1,0 0-1,0 1 1,0 0-1,-1 0 0,1-1 1,0 2-1,-1-1 1,1 0-1,-1 0 1,0 1-1,0-1 1,0 1-1,0 0 1,0 0-1,-1 0 0,1-1 1,-1 2-1,0-1 1,0 0-1,0 0 1,0 0-1,0 0 1,0 6-1,8 50-27,0 71 0,-6-71 0,13 72 0,8-31 0,41 109 0,-38-128 0,-18-48 0,-41-54 0,-182-199 0,-138-156 0,199 204 0,85 94 0,68 78 0,0 0 0,0 0 0,0 0 0,0 0 0,0 0 0,0 0 0,0 0 0,0 0 0,0 0 0,0 0 0,0 0 0,0 0 0,0 1 0,0-1 0,0 0 0,0 0 0,0 0 0,0 0 0,0 0 0,0 0 0,0 0 0,0 0 0,0 0 0,0 0 0,0 0 0,0 0 0,0 0 0,0 0 0,0 0 0,-1 0 0,1 0 0,0 0 0,0 0 0,0 0 0,0 0 0,0 0 0,0 0 0,0 0 0,0 0 0,0 0 0,0 0 0,0 0 0,0 0 0,0 0 0,-1 0 0,1 0 0,0 0 0,2 7 0,-1-3 0</inkml:trace>
  <inkml:trace contextRef="#ctx0" brushRef="#br0" timeOffset="2193.48">561 685 22639,'0'0'110,"27"-35"1728,-25 32-1822,1-1 0,-1 0 0,0 1 0,0-1 0,-1 0 0,1 0 0,-1 0 0,0 0 0,0 0 0,0 0 0,-1-1-1,0 1 1,1 0 0,-1 0 0,-1-1 0,1 1 0,-1 0 0,1 0 0,-1 0 0,0 0 0,-1 0 0,1 0 0,-1 0 0,0 0 0,0 0 0,0 1-1,0-1 1,0 1 0,-1-1 0,-5-5 0,2 4-158,-1 0 0,1 0-1,-1 1 1,0-1 0,0 2-1,0-1 1,0 1 0,-1 0 0,1 0-1,-1 1 1,0 0 0,0 1-1,0-1 1,0 2 0,-12-1 0,10 1-37,-1 1 1,1 0-1,0 1 1,-1 0-1,1 0 1,0 1-1,0 1 1,1-1-1,-17 10 1,18-8 302,0 1 0,0 0 0,0 0 1,1 1-1,0 0 0,0 0 1,1 1-1,0 0 0,0 0 1,1 0-1,0 1 0,0 0 0,1 0 1,0 0-1,1 0 0,0 1 1,0 0-1,1-1 0,1 1 0,-1 0 1,1 0-1,1 0 0,0 0 1,1 0-1,1 13 0,1-7-89,-1 0 0,2 0 0,0-1 1,1 1-1,1-1 0,0 0 0,1-1 0,0 1 0,1-2 0,1 1 0,0-1 0,1 0 0,0-1 0,1 0 0,1-1 0,16 14 0,-27-24-233,-41-21-1496,30 17 1665,1 1 0,-1 0 1,1 0-1,-1 1 0,1 1 0,-1-1 0,0 2 0,1-1 0,-1 1 0,1 1 0,-1-1 0,1 2 1,0-1-1,-1 1 0,1 1 0,1 0 0,-1 0 0,-15 10 0,15-7 331,0 1 0,1 0 0,0 0 0,1 0 0,0 1 0,0 0 1,1 0-1,0 1 0,0 0 0,1 0 0,0 0 0,1 1 0,1 0 0,-1-1 0,-2 21 0,1 6 387,1 0 0,1 0 0,3 0 0,4 44 0,-1-52-836,1-1-1,2 0 0,1 0 0,0-1 0,3 0 1,12 27-1,-10-30-143</inkml:trace>
  <inkml:trace contextRef="#ctx0" brushRef="#br0" timeOffset="2557.49">637 1021 25287,'4'-44'1824,"-4"43"-1751,1 0-1,-1 0 1,1 0-1,-1 0 1,1 0-1,0 0 1,-1 0-1,1 0 1,0 0-1,0 0 1,-1 0-1,1 0 1,0 1-1,0-1 1,0 0-1,0 1 1,0-1-1,0 0 1,0 1-1,0 0 1,0-1-1,0 1 1,1-1-1,-1 1 1,0 0-1,0 0 1,0 0-1,0 0 1,1 0-1,-1 0 1,0 0-1,0 0 1,0 0-1,1 0 1,-1 1 0,0-1-1,0 0 1,0 1-1,0-1 1,0 1-1,0-1 1,2 2-1,46 24 1207,-25-8-1191,-1 1-1,-1 1 1,0 1-1,-2 0 0,0 2 1,-2 1-1,26 42 1,-23-31 5,-2 1 0,-1 1 0,-3 1 1,0 1-1,9 42 0,-21-68-93,-1 0 0,0 0 0,-1 0 0,0 0 0,-1 0 0,-1 0 0,0 1 0,-1-1 0,0 0 0,-1 0 0,0-1 0,-1 1 0,0 0 0,-8 13 0,7-16 0,-1-1 0,0 1 0,-1-1 0,0 0 0,0-1 0,0 0 0,-1 0 0,-1 0 0,1-1 0,-1-1 0,-1 1 0,1-1 0,-1-1 0,0 0 0,0 0 0,0-1 0,-13 3 0,19-6 0,0 0 0,1 0 0,-1-1 0,0 1 0,0-1 0,0 0 0,0 0 0,0 0 0,0-1 0,-7-1 0,-5-3 0</inkml:trace>
  <inkml:trace contextRef="#ctx0" brushRef="#br0" timeOffset="3193.55">486 577 24543,'0'0'1236,"20"-26"-198,10-17-402,-1-1 1,30-61-1,-49 83-779,0-1-1,-1 0 1,-2-1 0,0 1-1,-2-1 1,0 0 0,1-29-1,-6 49 197,0-1 128,1-1 1,-1 1 0,0 0 0,-1-1-1,1 1 1,-1 0 0,-2-7 0,0 15 6,1-1 0,-1 0 0,1 0 0,0 1 0,-1-1 0,1 1 0,0 0 0,0-1 0,-1 4 0,-6 16-80,1 0 1,1 0 0,1 0-1,1 1 1,1 0-1,1 0 1,2 0 0,0 38-1,4-3 140,3 1 0,16 69 0,-20-119-237,0 0 1,1 0-1,0 0 1,0 0-1,1-1 1,6 11-1,-6-14-11</inkml:trace>
  <inkml:trace contextRef="#ctx0" brushRef="#br0" timeOffset="3805.37">405 587 23127,'0'0'111,"-39"-22"2089,24 11-2236,0 0 0,1-1 0,1 0 0,0-1 1,1-1-1,-22-29 0,6-3 959,-24-51 1,14 26 1494,-11-8-386,-7-12-1229,30 27-3523,26 64 2213,6 42-407,19 36 3079,58 124 1,-47-122-2029,-22-46-124,38 79 72,-46-101-78,1-1 0,0 0 0,0 0-1,1-1 1,1 0 0,0 0 0,11 8 0,-7-9-7,-1-3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25:33.4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433 846 20223,'0'0'472,"38"26"2487,-41-23-2021,-10-3-656,-15-2-109,6-6-74,0-1 0,0 0 0,1-2 0,1 0 0,0-2 0,0 0 0,1-1-1,1-1 1,-28-28 0,35 30-11,0 0 0,0-1 0,1 0 0,1-1-1,1 0 1,0 0 0,1-1 0,0 0 0,1 0 0,1-1-1,1 0 1,0 0 0,-2-29 0,7-8 617,0-25 906,-2 74-1552,1 0-1,-1 1 1,0-1-1,0 0 0,0 1 1,0-1-1,-1 1 1,0 0-1,0 0 0,0-1 1,0 1-1,-6-6 1,-13-11-504,17 18 395,1 0 0,-1 0 1,1-1-1,0 1 1,0 0-1,0-1 1,0 0-1,1 0 0,-1 0 1,1 0-1,0 0 1,1 0-1,-1-1 1,1 1-1,-1-1 0,0-8 1,-1-29 1083,3-79 0,1 94-701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25:35.2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36 310 19583,'-26'-28'3452,"24"32"-3291,0 1 0,1 0-1,-1-1 1,1 1-1,0 0 1,1 0 0,-1 0-1,1 0 1,0 0-1,0-1 1,1 1 0,-1 0-1,1 0 1,0 0-1,2 5 1,2 6 65,1 1-1,14 29 1,-15-36-206,1 0-1,-1-1 1,2 0 0,-1 0-1,1-1 1,9 9 0,-15-16-5,1 0 0,-1 1 0,0-1-1,1 0 1,-1 0 0,1-1 0,0 1 0,-1 0 0,1 0 0,0-1 0,-1 1 0,1-1 0,0 1 0,-1-1-1,1 0 1,0 0 0,0 0 0,2 0 0,-2-1 36,0 0 0,0 1-1,0-1 1,0-1 0,0 1 0,-1 0-1,1 0 1,-1-1 0,1 1-1,0-1 1,-1 1 0,0-1 0,1 0-1,-1 1 1,0-1 0,0 0 0,0 0-1,0 0 1,1-4 0,-1 3-6,1 0 0,-1 0 0,0-1 0,0 1 0,0 0 0,0-1 0,-1 1 0,1-1 0,-1 1 0,0-1 0,0 1 0,0-1 0,-1-4 0,0 7-314,3 5-976,0 0 1044,0 0 0,0-1 0,1 1 1,-1-1-1,1 0 0,0 1 0,5 4 0,-7-7 35,3 4 143,1 0 0,-1 0 1,1-1-1,-1 1 0,1-1 1,0 0-1,1-1 0,-1 1 1,1-1-1,-1 0 0,1-1 1,0 1-1,10 1 0,-15-4 122,0 0-1,-1-1 1,1 1-1,0-1 1,0 0-1,0 1 1,-1-1-1,1 0 1,0 1-1,-1-1 1,1 0-1,0 0 0,-1 0 1,1 1-1,-1-1 1,1 0-1,-1 0 1,0 0-1,1 0 1,-1 0-1,0 0 1,0 0-1,0 0 1,1 0-1,-1-1 1,4-33 1485,-3 29-1101,1-27 555,-1 0 0,-4-34 0,0-8-7318</inkml:trace>
  <inkml:trace contextRef="#ctx0" brushRef="#br0" timeOffset="518.91">388 425 25463,'0'0'127,"35"-6"1578,-18-1-1219,17-5 3736,-38 11-4639,0 0-1,-1 0 1,1 0 0,0 1-1,0 0 1,-1-1-1,1 2 1,0-1 0,0 0-1,-1 1 1,1 0 0,0 0-1,0 0 1,0 1-1,-6 2 1,8-2 399,0-1 1,0 1-1,0 0 0,0 0 1,0 0-1,0 0 0,1 0 1,-1 0-1,1 0 0,-1 0 1,1 1-1,0-1 0,0 0 1,0 1-1,0-1 0,1 1 0,-1 0 1,1-1-1,-1 1 0,1-1 1,0 1-1,0 0 0,0-1 1,0 1-1,1 0 0,-1-1 1,2 3-1,-1 3 128,2-1-1,-1 0 1,1 0-1,0 0 1,0 0 0,1-1-1,0 1 1,0-1 0,1 0-1,0 0 1,0-1-1,0 1 1,8 6 0,-8-8-303,0 0-1,-1-1 1,2 1 0,-1-1 0,0 0 0,1 0 0,-1-1 0,1 1 0,0-1 0,0 0 0,0-1-1,0 0 1,0 0 0,0 0 0,0 0 0,11-1 0,-2-3-2554</inkml:trace>
  <inkml:trace contextRef="#ctx0" brushRef="#br0" timeOffset="1098.08">608 291 23303,'-12'-36'1251,"0"2"-1130,6 11-2933,4 25 2943,1 1-1,0 0 0,0 0 1,0 0-1,1 0 1,-1 0-1,1 0 0,-1 0 1,1 0-1,0 5 1,0-8-84,1 58 774,2-1-1,14 77 1,-3-38-615,20-150 1387,-30 47-1741,1 0 1,0 0 0,0 0-1,1 1 1,0-1-1,0 1 1,0 0 0,1 1-1,0 0 1,0 0 0,9-5-1,-13 9 51,-1 0 0,1 0 0,-1 0 0,1 1 1,-1-1-1,1 0 0,0 1 0,-1 0 0,1 0 0,0 0 0,-1 0 0,1 0 0,-1 0 0,1 1 0,0-1 1,3 2-1,-3-1 104,0 1 1,0 0 0,-1 0 0,1 0 0,0 0-1,-1 0 1,0 0 0,1 1 0,-1-1-1,0 1 1,0 0 0,-1 0 0,1-1 0,-1 1-1,1 0 1,1 6 0,-1-5 102,-1 1 1,1-1-1,-1 1 0,0-1 1,0 1-1,0 0 1,-1-1-1,0 1 0,0 0 1,0 0-1,-1-1 0,1 1 1,-1 0-1,0 0 1,0-1-1,-1 1 0,1-1 1,-1 1-1,0-1 1,0 0-1,-1 0 0,1 0 1,-1 0-1,0 0 0,0 0 1,0-1-1,-1 0 1,1 1-1,-1-1 0,0 0 1,1-1-1,-8 4 0,-1 0-75</inkml:trace>
  <inkml:trace contextRef="#ctx0" brushRef="#br0" timeOffset="1620.11">801 124 21287,'0'0'334,"18"-13"1378,-15 14-1519,1 1 1,-1-1-1,0 1 1,0 0-1,0 0 1,0 1-1,0-1 1,-1 0-1,1 1 1,0 0-1,-1-1 1,0 1-1,0 0 1,0 0-1,0 1 1,0-1-1,1 5 1,24 67 1077,-22-58-988,12 47-605,-3 1 0,12 130 0,-26-197 171,10-84-1384,-9 79 1453,0 0 0,0 0 1,1 0-1,0 1 0,0-1 0,1 0 0,0 1 1,0 0-1,0 0 0,1 0 0,0 0 0,0 0 0,7-6 1,-10 11 128,1 0 0,-1 1 0,1-1 0,-1 1 0,1 0 0,0 0 0,-1-1 0,1 1 0,-1 0 0,1 0 0,0 1 0,-1-1 0,1 0 0,-1 0 0,1 1 0,-1-1 0,1 1 0,-1-1 0,1 1 0,-1 0 0,1 0 0,-1-1 0,0 1 0,1 0 0,-1 0 0,0 0 0,0 1 0,0-1 0,0 0 0,0 0 0,0 0 0,0 1 0,1 1 0,29 46 1777,5 32 1248,-24-45-6551,-10-26 274</inkml:trace>
  <inkml:trace contextRef="#ctx0" brushRef="#br0" timeOffset="1621.11">1166 309 29487,'0'0'1159,"13"30"-561,-6-7-1777,0 2 945,2 0-1,0 0 0,14 24 1,-21-44 181,1 0 0,0 0 1,0 0-1,0 0 0,1-1 1,0 0-1,0 1 1,0-1-1,0 0 0,1-1 1,0 1-1,-1-1 0,1 0 1,0 0-1,1-1 0,-1 1 1,0-1-1,1 0 0,9 2 1,-14-4 6,0 0 1,0 0-1,-1 0 0,1 0 1,0 0-1,0 0 0,0 0 1,-1 0-1,1 0 0,0 0 1,0 0-1,0 0 0,-1-1 1,1 1-1,0 0 0,0-1 1,-1 1-1,1 0 0,0-1 1,-1 1-1,1-1 1,-1 1-1,1-1 0,0 0 1,-1 1-1,1-1 0,-1 1 1,1-1-1,-1 0 0,1-1 1,0 0 26,-1 0 1,1-1 0,-1 1-1,1-1 1,-1 1 0,0-1-1,0 1 1,0-1-1,-1 1 1,0-4 0,0-2 196,-1 1 1,0-1 0,0 1-1,-1-1 1,-7-12-1,3 10 361,0 1 0,-1 0 0,0 0-1,-1 1 1,-15-13 0,19 18-475,-1-1 0,1 1 0,-1 0 0,0 0 0,0 0 0,-10-2 0,-18 3-3097,29 4-296</inkml:trace>
  <inkml:trace contextRef="#ctx0" brushRef="#br0" timeOffset="2011.55">1380 400 24135,'0'0'2087,"-5"34"-822,5-27-1275,1 1-1,0-1 1,0 1 0,1-1-1,0 1 1,1-1-1,-1 0 1,2 0 0,-1 0-1,5 8 1,-6-13-47,-1 1-1,1 0 1,0-1 0,0 1-1,0-1 1,0 0 0,0 0 0,0 1-1,1-1 1,-1-1 0,1 1-1,-1 0 1,1-1 0,0 1-1,0-1 1,-1 0 0,1 0 0,0 0-1,0 0 1,0 0 0,0-1-1,0 1 1,1-1 0,-1 0-1,0 0 1,0 0 0,5-1 0,-6 0 67,0 0 0,-1 0 0,1 0 0,0 0 0,-1-1 0,1 1 0,-1 0 0,0-1 0,1 1 0,-1-1 0,0 0 0,0 1 0,0-1 0,0 0 0,0 0 0,0 0 0,0 1 0,-1-1 0,1 0 0,-1 0 0,1 0 0,-1 0 0,0 0 0,0 0 0,0 0 0,0 0 0,0 0 0,0 0 0,-1 0 0,1 0 0,-2-3 0,1-7 580,-2 0 1,0 0-1,-8-20 0,7 22-71,-1 1 1,0 0-1,0 0 1,-1 1-1,-10-11 0,15 17-584,0 1 0,-1-1 0,1 1 0,-1 0 0,1 0 0,-1 0 0,1 0 0,-1 0-1,1 0 1,-1 0 0,0 0 0,0 1 0,1-1 0,-1 1 0,-4-1 0,5 1-140,0 0 1,-1 1-1,1-1 1,0 1-1,0-1 0,-1 1 1,1 0-1,0-1 1,0 1-1,0 0 1,0 0-1,0 0 0,0 0 1,0 0-1,0 0 1,0 0-1,0 0 0,1 0 1,-1 0-1,0 0 1,1 0-1,-1 1 1,1-1-1,-1 0 0,1 3 1,-3 4-2899</inkml:trace>
  <inkml:trace contextRef="#ctx0" brushRef="#br0" timeOffset="2554.67">1602 42 26495,'-2'-42'2991,"9"233"-114,23 94-5446,-29-275 2465,0 1-30,0 0 1,1 0-1,0 0 1,1 0-1,0 0 1,7 15-1,-9-25 21,0-4 18,0 1 1,1 0-1,-1-1 1,0 1-1,0 0 1,-1-1-1,1 1 1,0-1-1,-1 0 1,1 1-1,-1-6 1,0 7 25,5-76-1533,-5 55 204,1-1 0,1 1 0,10-45 1198,-16 114 4472,4-38-4184,0 12 1526,1 1 0,6 40 0,-6-56-1543,1 0-1,0 0 1,0 0-1,0 0 1,1 0-1,4 6 1,-5-10-403,-1 1-1,1 0 1,1-1 0,-1 0 0,0 1-1,0-1 1,1 0 0,-1 0-1,1-1 1,0 1 0,0 0 0,-1-1-1,5 2 1,3 0-2924</inkml:trace>
  <inkml:trace contextRef="#ctx0" brushRef="#br0" timeOffset="2734.63">1884 501 9912,'26'-59'182,"-19"26"1203,-8 4 5771,0 28-7042,1 1 0,0 0 0,-1-1 0,1 1 0,-1 0 0,1-1 0,0 1 0,-1 0 0,1 0 0,-1-1 0,1 1 0,0 0 0,-1 0 0,1 0 0,-1 0 1,1-1-1,-1 1 0,1 0 0,-1 0 0,1 0 0,-1 0 0,1 0 0,-1 0 0,1 0 0,-1 1 0,1-1 0,-1 0 0,1 0 0,-1 0 0,1 0 0,0 0 0,-1 1 0,1-1 0,-1 0 0,1 0 0,0 1 0,-1-1 0,0 1 0,-19 7 1165,17-7-1205,1 0 0,0 1 1,0-1-1,0 1 0,0 0 1,0-1-1,0 1 0,0 0 0,0 0 1,1 0-1,-1 0 0,1 0 1,0 1-1,-1-1 0,1 0 1,0 1-1,0-1 0,1 0 1,-1 1-1,0-1 0,1 1 1,-1 0-1,1-1 0,0 1 1,0-1-1,0 1 0,0 0 1,1-1-1,-1 1 0,1-1 0,-1 1 1,1-1-1,0 1 0,0-1 1,0 0-1,2 3 0,4 8 112,1-1 0,1-1-1,0 1 1,0-1-1,15 12 1,-6-4 1574,-20-19-1616,1 1-1,-1-1 0,0 0 1,0 0-1,1 1 0,-1-1 0,0 0 1,0-1-1,0 1 0,1 0 0,-1 0 1,-3-2-1,-22-10-297,0-4-3395,12 6 228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25:40.1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637 78 21431,'0'0'1142,"-34"-7"-325,-23 34-881,44-20 75,0 0 1,0-1-1,-1 0 1,1-1 0,-1-1-1,0 0 1,0-1-1,-1-1 1,1 0-1,-1-1 1,-18 0 0,9-4 13,-1-1-1,1-1 1,0-1 0,0-2 0,-24-10 0,-2-4-178,-57-36 1,72 37 58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1:29.2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2481 3590 29487,'-62'4'607,"-1"-4"0,-88-9-1,-122-31 257,165 18-924,0-4 0,3-5 0,-154-66 0,154 49-506,3-4 0,2-5 1,3-4-1,3-5 0,2-3 1,4-4-1,3-4 0,3-4 1,4-3-1,-96-134 1,139 165 789,1-1 0,3-1 1,3-2-1,2-1 1,-34-113-1,48 124 9,2 1 1,2-2-1,2 1 1,3-1-1,1 0 0,3 0 1,2 1-1,11-68 0,4 41-211,2 1-1,3 1 0,4 1 1,3 1-1,3 2 0,2 0 0,4 3 1,2 1-1,4 3 0,1 1 0,61-59 1,-37 49-139,3 3 0,3 3 1,2 3-1,3 4 0,3 4 1,2 3-1,1 4 0,100-37 0,-106 55 396,0 3-1,2 4 0,0 4 0,2 3 0,-1 3 1,1 5-1,0 3 0,1 4 0,-1 4 0,0 3 1,-1 4-1,0 4 0,104 33 0,-114-24-219,-2 3 1,-1 3-1,-2 3 0,-1 3 0,-2 3 1,81 64-1,-94-60-203,-2 2 1,-2 2-1,-2 3 0,-2 1 0,-3 2 1,-2 3-1,49 91 0,-55-79 64,-3 1 0,-3 1 1,-3 2-1,-4 0 0,-2 2 0,-4 0 0,-4 1 1,-2 0-1,-4 1 0,-3-1 0,-4 1 0,-3 0 1,-16 82-1,8-93 142,-3-1 0,-3-1-1,-3 0 1,-2-2 0,-3-1 0,-53 88 0,48-99-57,-2-2-1,-3-1 0,-1-1 1,-2-3-1,-3-1 1,-1-2-1,-88 61 1,62-57 50,-3-3-1,-1-3 1,-2-3 0,-1-4 0,-1-3 0,-2-4-1,-90 16 1,72-23-285,0-5 0,-1-3 0,-1-5 0,1-5 0,-161-20 0,180 7-2252,5-2-777</inkml:trace>
  <inkml:trace contextRef="#ctx0" brushRef="#br0" timeOffset="483.28">3620 1078 29487,'-2'-7'130,"0"1"0,0 0 0,-1 0 0,0 1 0,0-1-1,0 1 1,-1-1 0,0 1 0,0 0 0,0 0 0,-1 1 0,0-1 0,1 1-1,-10-6 1,5 5-130,0 0-1,0 1 1,-1 0-1,1 1 0,-1 0 1,0 0-1,0 1 1,-16-2-1,-3 3-64,0 1 0,-1 1 0,1 1-1,0 2 1,-43 10 0,-14 10 33,2 3-1,1 4 1,-122 64-1,-217 159 579,301-171-367,3 4 0,5 6 0,-156 163 0,215-196-104,1 3-1,4 3 1,2 1-1,4 2 1,2 2-1,4 2 1,-54 146-1,76-169-74</inkml:trace>
  <inkml:trace contextRef="#ctx0" brushRef="#br0" timeOffset="1046.46">3120 395 29487,'0'0'467,"-12"-23"1114,-14 22-2438,1 0-1,0 2 1,-47 6-1,6 0 44,-31 1 1505,0 5 0,1 3 0,1 5 0,-176 62 0,206-57-465,2 3 1,1 3-1,1 2 1,1 3-1,3 3 1,1 2-1,-81 80 1,42-19-201,5 4 0,5 4 0,5 3 0,5 4 1,5 3-1,6 3 0,-51 137 0,77-163-26,-35 137 0,64-193 0,1 0 0,2 0 0,2 0 0,1 1 0,3-1 0,5 52 0,3-46 0</inkml:trace>
  <inkml:trace contextRef="#ctx0" brushRef="#br0" timeOffset="1497.74">1396 168 29487,'0'0'1073,"9"19"-19,120 387 122,29 70-3298,-99-338 1903,6-3 1,6-3-1,150 208 0,-152-251 658,3-3 0,4-4 1,3-3-1,4-4 0,151 106 0,-146-124-333,128 61-1,-161-92-81</inkml:trace>
  <inkml:trace contextRef="#ctx0" brushRef="#br0" timeOffset="2099.9">1408 875 26415,'-5'-20'611,"4"12"-543,0 0 1,1 0-1,0 0 1,0-1-1,0 1 1,1 0-1,1 0 1,-1 0-1,1 0 1,1 0-1,-1 0 1,1 1-1,1-1 1,-1 1-1,1 0 1,1 0-1,-1 0 1,1 0-1,0 1 1,1 0 0,0 0-1,9-8 1,-9 9-262,0 1 0,0 0 0,0 0 0,0 0 0,1 1 1,0 0-1,-1 0 0,1 1 0,0 0 0,0 0 0,0 0 1,0 1-1,1 0 0,-1 1 0,0 0 0,0 0 1,1 0-1,-1 1 0,0 0 0,0 0 0,0 1 0,0 0 1,0 0-1,0 1 0,0 0 0,6 3 0,-7-2-830,0-1 1,0 1-1,-1 1 0,0-1 0,1 1 1,-2 0-1,1 0 0,6 9 0,-7-9 675,-1 1 1,0-1-1,0 1 1,-1 0-1,0 0 0,0 0 1,0 0-1,1 10 1,-2-10 541,-1 1 1,1-1 0,-1 1 0,-1-1 0,1 1-1,-1-1 1,-1 1 0,1-1 0,-5 13 0,3-13 314,0 0 0,0 0 0,-1 0 1,0 0-1,0 0 0,0-1 1,-1 0-1,0 0 0,0 0 0,0 0 1,0-1-1,-1 0 0,0 0 0,0 0 1,0-1-1,-8 4 0,1-2 16,-1-1 0,0 0 0,1-1 0,-1-1-1,0 0 1,-1-1 0,1 0 0,-25-3 0,32 2-401,1-2 1,-1 1-1,0 0 1,1-1 0,-1-1-1,1 1 1,0-1-1,0 0 1,-7-4 0,10 5-84,0-1 1,0 1 0,0-1-1,0 0 1,1 0 0,-1 0 0,1 0-1,0 0 1,0 0 0,0-1 0,0 1-1,0-1 1,1 1 0,-1-1-1,1 0 1,-1-6 0,1 6-66,1 0 0,0 1 0,-1-1 0,1 0 0,1 1 0,-1-1 0,0 0 0,1 1 0,0-1 0,0 0 0,0 1 0,0-1 0,1 1 0,-1-1 0,1 1 0,0 0 0,3-4 0,-1 2-92,0 0 0,1 0 0,-1 1 1,1 0-1,0 0 0,0 1 0,1-1 1,-1 1-1,11-5 0,-7 5-43,-1-1-1,1 2 1,0-1-1,0 1 1,1 0 0,-1 1-1,0 0 1,0 0 0,1 1-1,-1 1 1,0-1-1,1 1 1,17 5 0,-23-4 225,-1-1 1,1 1-1,0 0 1,-1 0-1,0 0 1,1 1-1,-1-1 1,0 1-1,0 0 1,0 0-1,-1 0 1,1 0 0,-1 0-1,1 1 1,-1-1-1,0 1 1,0-1-1,-1 1 1,1 0-1,-1 0 1,0 0-1,0 0 1,0 0-1,0 0 1,-1 0-1,0 0 1,0 0 0,0 0-1,0 0 1,0 0-1,-1 0 1,0 0-1,0 0 1,0 0-1,0 0 1,-1 0-1,1-1 1,-1 1-1,0 0 1,0-1 0,-1 1-1,1-1 1,-1 0-1,1 0 1,-1 0-1,0 0 1,0 0-1,0-1 1,-1 1-1,1-1 1,0 0-1,-1 0 1,0 0-1,1-1 1,-1 1 0,0-1-1,0 0 1,0 0-1,0 0 1,0 0-1,-5-1 1,-9-3 161,11-2-195</inkml:trace>
  <inkml:trace contextRef="#ctx0" brushRef="#br0" timeOffset="2517.71">1943 1730 29487,'0'0'128,"-7"-1"104,-2-1 88,-2-2 64,-2 0 56,0-2-88,2-2-72,-1-3-56,1-5-1496,1-2-1208,1-5-960</inkml:trace>
  <inkml:trace contextRef="#ctx0" brushRef="#br0" timeOffset="3011.92">1942 1452 21831,'7'1'122,"1"0"0,-1 1 1,0 0-1,0 0 0,0 0 0,0 1 0,0 0 0,-1 0 0,1 1 0,-1 0 0,0 0 0,0 1 0,0-1 0,-1 1 0,0 1 0,0-1 0,5 6 1,-8-8-31,0 0 1,0 0 0,0 1-1,-1-1 1,1 0 0,-1 1-1,0-1 1,0 0 0,0 1-1,0-1 1,0 1 0,-1 0-1,0-1 1,1 1 0,-2 0-1,1-1 1,0 1 0,-1-1-1,1 1 1,-1 0 0,0-1-1,0 0 1,0 1 0,-1-1-1,1 1 1,-1-1 0,0 0-1,0 0 1,0 0 0,0 0-1,-1-1 1,1 1 0,-1 0-1,1-1 1,-6 4 0,0 0 353,-1 0 1,0 0-1,0-1 1,-1 0-1,1 0 1,-19 5-1,24-9-372,1 0-1,-1 0 1,0 0-1,1 0 0,-1 0 1,0-1-1,0 0 1,1 1-1,-1-1 1,0-1-1,0 1 0,1-1 1,-1 1-1,0-1 1,1 0-1,-1 0 0,0-1 1,1 1-1,0-1 1,-1 0-1,1 0 1,-4-2-1,6 3-108,1 0-1,-1 1 1,0-1-1,1 0 1,-1 1 0,1-1-1,0 0 1,-1 1-1,1-1 1,-1 0 0,1 0-1,0 1 1,0-1-1,-1 0 1,1 0 0,0 0-1,0 0 1,0 1-1,0-1 1,0 0 0,0 0-1,0 0 1,0 0-1,0 0 1,1 1 0,-1-1-1,0 0 1,0 0-1,1 0 1,-1 1 0,0-1-1,1 0 1,-1 1-1,1-1 1,-1 0 0,2-1-1,26-16-1457,-11 12 876</inkml:trace>
  <inkml:trace contextRef="#ctx0" brushRef="#br0" timeOffset="3807.29">3952 1147 20103,'411'-2'2392,"530"9"3787,-663 7-5205,-18 1-2060,268-20-1,-516 4 1051,-1 0-1,1-1 0,-1 0 1,1-1-1,12-5 0,-23 8 30,0-1-1,1 1 1,-1-1-1,0 1 1,0-1-1,0 0 1,0 1-1,0-1 0,0 0 1,0 0-1,0 0 1,0 0-1,0 0 1,-1 0-1,1 0 1,0 0-1,-1 0 1,1 0-1,-1 0 1,1 0-1,-1-1 0,1-1 1,-1 1-10,-1 0 1,1 0-1,-1 0 0,0 0 1,1 0-1,-1 0 0,0 0 1,0 0-1,-1 0 0,1 1 1,0-1-1,-1 0 0,1 1 1,-1-1-1,1 1 0,-1 0 1,0-1-1,1 1 0,-3-1 1,-17-13-159,0 2 0,-2 0 0,1 2 0,-1 0 0,-29-8 1,-125-30 85,130 39 1133,39 11 204,29 9-597,108 28-338,-94-29-65,0 0 0,-1 3-1,52 24 1,-84-36-191,0 1 0,0 0-1,0 0 1,0 0 0,0 0 0,0 1 0,0-1 0,-1 1 0,1-1 0,0 1 0,-1-1 0,1 1-1,-1 0 1,1 0 0,-1 0 0,0 0 0,0 0 0,0 0 0,0 0 0,0 0 0,-1 0 0,2 3-1,-3-3-13,1 0-1,-1 0 0,1 0 0,-1 0 0,0 0 0,1 0 1,-1 0-1,0-1 0,-1 1 0,1 0 0,0-1 0,0 1 0,-1 0 1,1-1-1,-1 0 0,1 1 0,-1-1 0,0 0 0,-1 2 1,-11 5 41,1-1 1,-1 0 0,0-1-1,-1 0 1,-15 3 0,2-2-37,-2-2-7</inkml:trace>
  <inkml:trace contextRef="#ctx0" brushRef="#br0" timeOffset="4316.37">4515 15 26959,'-29'-4'984,"26"4"-947,0 1 0,0-1 0,0 0 0,0 1-1,0-1 1,1 1 0,-1 0 0,0 0 0,0 0 0,0 1-1,1-1 1,-1 0 0,1 1 0,-1 0 0,1 0 0,0 0 0,-1 0-1,1 0 1,0 0 0,0 0 0,1 1 0,-1-1 0,0 1 0,1-1-1,-1 1 1,1 0 0,0-1 0,0 1 0,0 0 0,0 0-1,1 0 1,-1 0 0,1 0 0,0 3 0,0 0-108,0 0 1,1 0-1,0 0 0,0 0 1,1 0-1,0 0 1,0 0-1,0 0 0,1-1 1,0 1-1,0-1 1,0 0-1,0 0 0,1 0 1,8 8-1,10 7-474,2-1 1,38 23-1,-42-29 74,0 1-1,-1 0 1,0 1-1,-2 1 1,18 19 0,-33-33 444,1 1 1,-1-1 0,0 1 0,-1-1 0,1 1-1,0-1 1,-1 1 0,1 0 0,-1 0 0,0 0-1,0 0 1,0 0 0,0 0 0,-1 0 0,1 0-1,-1 0 1,0 0 0,0 0 0,0 1 0,0-1-1,-1 0 1,1 0 0,-1 0 0,-1 6 0,-1-5 154,0 0 0,0 0 0,0 0 1,-1 0-1,0 0 0,1-1 1,-1 1-1,0-1 0,-1 0 0,1-1 1,0 1-1,-1-1 0,1 1 1,-8 1-1,-3 2 405,-1-1-1,1-1 1,-1 0 0,0-1 0,0-1 0,0 0-1,0-1 1,0-1 0,-17-2 0,-41-12-3634,49 6-13</inkml:trace>
  <inkml:trace contextRef="#ctx0" brushRef="#br0" timeOffset="4564.45">4707 188 21687,'0'0'275,"14"27"1181,-14-12-1166,-1-1 0,0 0 0,-1 0 0,-1 0 0,-4 14 0,4-15-50,0 0 0,0-1-1,1 1 1,1 0-1,0 0 1,2 25-1,0-32-184,0 0 0,0 0 0,1 0-1,0 0 1,0 0 0,0 0 0,0-1 0,1 1 0,0-1-1,0 0 1,1 0 0,0 0 0,0 0 0,0 0-1,0-1 1,0 0 0,1 0 0,7 5 0,-5-5-122,0-1 1,0 1-1,1-2 1,-1 1-1,1-1 1,0 0-1,0-1 1,0 0-1,0 0 1,0 0-1,0-1 1,0-1-1,15-1 1,-2-3-2131,-2 0-729</inkml:trace>
  <inkml:trace contextRef="#ctx0" brushRef="#br0" timeOffset="4950.57">4732 408 24047,'0'0'1224,"5"0"-936,4-2-56,2 1-48,5-1-40,2 0-64,0-2-64,3 0-40,2 0-40,-1-2 24,3-1 24</inkml:trace>
  <inkml:trace contextRef="#ctx0" brushRef="#br0" timeOffset="4951.57">4716 153 26295,'0'0'144,"-5"-5"112,0 0 96,-9-14 928,21 16-1104,5 0 144,4-1 112,7 1 88,4 0 72,2 2-208,5-2-168,3 2-136</inkml:trace>
  <inkml:trace contextRef="#ctx0" brushRef="#br0" timeOffset="5361.11">5220 304 25055,'-15'18'579,"3"1"-130,0 1 1,1 1-1,1-1 1,1 2-1,1-1 0,1 1 1,1 0-1,1 1 1,1-1-1,0 1 1,2 0-1,1 28 0,1-50-451,-1 0-1,1 1 1,0-1-1,0 0 1,0 1 0,1-1-1,-1 0 1,0 1-1,0-1 1,1 0-1,-1 0 1,0 1-1,1-1 1,0 0-1,-1 0 1,1 0-1,0 0 1,-1 1-1,1-1 1,0 0-1,0 0 1,0-1-1,0 1 1,0 0-1,0 0 1,2 1-1,-2-2-64,1-1 0,0 1 0,-1-1 0,0 1-1,1-1 1,-1 0 0,1 1 0,-1-1 0,0 0-1,1 0 1,-1 0 0,0 0 0,0 0 0,0 0-1,0 0 1,0-1 0,0 1 0,1-2 0,7-10-516,0-1 0,14-29 0,-20 38 658,0-1 1,0 0-1,-1-1 0,0 1 0,0 0 0,-1-1 0,0 1 0,0-1 0,0 1 0,-1-1 0,1 1 0,-2-1 0,1 0 0,-1 1 0,0-1 0,0 1 0,-1-1 0,-4-10 0,5 11-103,0 0 0,0 1-1,1-1 1,0 1 0,0-1 0,1 0 0,-1 1 0,1-1 0,0 1 0,1-1 0,0 1 0,-1-1 0,2 1-1,-1 0 1,0 0 0,1 0 0,0 0 0,0 1 0,1-1 0,-1 1 0,1 0 0,0 0 0,0 0 0,0 0-1,1 1 1,-1-1 0,1 1 0,5-2 0,-8 5 26,0 0 0,-1 0 0,1 0 0,0 0 0,0 1 0,-1-1 0,1 1 0,0-1 1,0 1-1,-1-1 0,1 1 0,-1 0 0,1 0 0,-1 0 0,1 0 0,-1 0 0,1 0 0,-1 0 0,0 1 0,0-1 0,0 0 0,1 1 0,-1-1 0,0 1 0,-1-1 0,1 1 0,1 2 0,23 52 1120,-21-47-700,34 101 1337,-35-100-1715,0 0 0,-1 0 0,-1 1-1,0-1 1,0 0 0,-1 1 0,0-1 0,-1 0 0,-2 13 0,-1-10-15</inkml:trace>
  <inkml:trace contextRef="#ctx0" brushRef="#br0" timeOffset="5735.76">5121 501 25631,'0'0'392,"7"-2"-48,30 0 80,-31 2-88,9 0-64,7 1-56,3-1-48,4 1 72,5-2 56,2 1 48,-2 0-1408,2-2-1120,-1 0-896</inkml:trace>
  <inkml:trace contextRef="#ctx0" brushRef="#br0" timeOffset="5986.26">5660 471 21023,'20'-6'522,"7"-1"357,-13 7-3445,-14 0 2608,1 1 0,-1 0 1,1-1-1,-1 1 0,0 0 0,1 0 0,-1 0 0,0-1 1,1 1-1,-1 0 0,0 0 0,0 0 0,0 0 1,0-1-1,1 1 0,-1 0 0,-1 0 0,1 0 0,0 0 1,0 0-1,0-1 0,0 1 0,0 0 0,-1 0 0,1 0 1,0-1-1,-1 1 0,1 0 0,-2 1 0,-9 25 1492,11-27-1522,-82 144 3620,96-180-3695,13-61 1,-18 62-33,0-1-1,3 2 1,18-40 0,-26 67 15,0 0 1,1 0-1,0 1 0,1 0 0,-1 0 0,1 0 0,11-9 1,-15 14 97,-1 0-1,0 0 1,0 0 0,1 0 0,-1 0 0,1 0 0,-1 0 0,1 0 0,-1 1 0,1-1 0,-1 1 0,1-1-1,0 1 1,-1-1 0,1 1 0,0 0 0,-1 0 0,1 0 0,0 0 0,-1 0 0,1 0 0,0 1-1,-1-1 1,1 0 0,-1 1 0,1-1 0,0 1 0,-1 0 0,1-1 0,-1 1 0,1 0 0,-1 0 0,0 0-1,1 0 1,-1 0 0,0 0 0,0 1 0,0-1 0,0 0 0,0 1 0,0-1 0,0 1 0,1 2 0,0-1 38,-1 1 0,0-1 0,0 1 1,-1-1-1,1 1 0,0-1 0,-1 1 1,0 0-1,0-1 0,0 1 0,-1 0 1,1-1-1,-1 1 0,0-1 0,0 1 1,0-1-1,0 1 0,0-1 0,-1 0 1,-2 4-1,-5 9 220,-1 0 1,-21 25-1,10-15 116,13-15-136,0 1-1,1-1 1,1 2 0,-1-1-1,2 1 1,-9 26-1,14-36-209,-1 0-1,0 0 0,1 0 1,0 0-1,-1 0 1,1 0-1,0 0 0,1 0 1,-1 0-1,1 0 0,-1 0 1,1 0-1,0 0 1,0 0-1,0 0 0,0 0 1,1 0-1,-1-1 0,1 1 1,-1-1-1,1 1 0,0-1 1,0 1-1,0-1 1,1 0-1,-1 0 0,0 0 1,1 0-1,0-1 0,-1 1 1,1-1-1,0 1 1,0-1-1,-1 0 0,1 0 1,0 0-1,4 0 0,15 5-234</inkml:trace>
  <inkml:trace contextRef="#ctx0" brushRef="#br0" timeOffset="6315.12">6255 477 26991,'1'-40'2153,"-2"38"-2070,0 0 0,0 0 0,0 0 0,-1 0 0,1 1 0,-1-1 0,1 0 0,-1 1 0,1-1 0,-1 1 0,0-1 0,0 1 0,0 0 0,0 0 0,0 0 0,0 0 0,0 0 0,0 0 0,0 1 0,0-1 0,0 1 0,0-1 0,-1 1 0,1 0 0,0 0 0,0 0 0,-4 0 0,-6 0 80,0 1 1,0 0-1,-21 4 1,26-3-123,-1 0 1,1 0 0,-1 1-1,1 0 1,0 0 0,0 1-1,0 0 1,1 0 0,-1 1-1,1 0 1,0 0 0,0 0-1,1 1 1,-1 0 0,1 0-1,1 0 1,-1 1 0,1-1-1,0 1 1,0 0-1,-4 12 1,6-12-87,1-1 0,-1 1-1,1 0 1,0-1 0,1 1-1,-1 0 1,1 0 0,1-1-1,-1 1 1,1 0 0,2 6-1,-1-6-284,0 0 0,1 0 0,0 0 0,0-1 0,0 1-1,1-1 1,0 0 0,0 0 0,1 0 0,0-1 0,7 8-1,8 3-3066</inkml:trace>
  <inkml:trace contextRef="#ctx0" brushRef="#br0" timeOffset="6799.51">6520 366 24455,'0'0'888,"-2"27"171,-2 20-821,2 0 1,3-1-1,1 1 0,3 0 0,1-1 1,3 0-1,17 54 0,-22-90-203</inkml:trace>
  <inkml:trace contextRef="#ctx0" brushRef="#br0" timeOffset="6800.51">6591 667 15296,'9'-75'558,"-8"59"-436,1 1 1,0 0 0,1 0 0,7-20 0,-3 10 91,-2 9 427,-1 1 0,2-1 0,0 1 0,0 0 1,2 1-1,10-16 0,-18 29-585,0 1-1,0 0 1,0 0 0,0 0-1,1 0 1,-1 0 0,0 0-1,0-1 1,0 1 0,0 0-1,1 0 1,-1 0 0,0 0-1,0 0 1,0 0 0,1 0-1,-1 0 1,0 0 0,0 0-1,0 0 1,1 0 0,-1 0-1,0 0 1,0 0 0,0 0-1,1 0 1,-1 0 0,0 0-1,0 0 1,0 0-1,1 0 1,-1 1 0,0-1-1,0 0 1,0 0 0,0 0-1,1 0 1,-1 0 0,0 0-1,0 1 1,0-1 0,0 0-1,0 0 1,0 0 0,1 1-1,-1-1 1,8 15 1111,2 16-87,-4 1-163,-2 0 0,1 55 0,-7 13-4494,1-71 609</inkml:trace>
  <inkml:trace contextRef="#ctx0" brushRef="#br0" timeOffset="7244.19">6439 523 25919,'4'-3'144,"4"-2"112,7-1 96,62-16 72,-67 21-88,9 0-64,8 1-56,5 0-40,2 0 16,0 3 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1:38.3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11176,'0'0'608,"2"5"-480,-2 0-32,0-1 64,0 0 48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1:43.7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750 1295 25575,'-22'-16'264,"1"-1"-1,0 0 0,2-2 1,0 0-1,1-1 0,1-1 1,-25-41-1,37 54-349,0-1-1,1 1 1,0-1 0,0 0-1,1 0 1,0-1 0,1 1 0,0-1-1,1 1 1,0-1 0,0 0-1,1 1 1,0-1 0,1 0-1,0 0 1,1 1 0,0-1 0,0 1-1,1 0 1,0-1 0,0 1-1,1 1 1,1-1 0,7-13 0,1 5 1,1 1 1,1 0-1,0 0 1,1 2-1,0 0 1,1 0 0,1 2-1,0 0 1,1 1-1,0 1 1,0 1-1,1 1 1,29-8 0,-13 5 74,2 2 1,-1 2 0,1 1 0,0 2-1,0 2 1,65 4 0,-76 1 278,0 2 0,0 0 0,-1 2 0,0 0 0,0 2 0,-1 1 0,0 1 0,-1 2 0,0 0 0,42 31 0,-55-35-81,0 0 0,-1 1-1,0 0 1,-1 1-1,0 0 1,-1 1 0,0-1-1,0 2 1,10 24-1,-15-27-129,1 0-1,-2 0 1,1 1-1,-2-1 1,1 1-1,-1-1 1,-1 1-1,0 0 0,-1 0 1,0-1-1,0 1 1,-1-1-1,0 1 1,-6 14-1,3-12-178,0-1 0,-1 1 0,-1-1 1,0 0-1,0 0 0,-1-1 0,-1 0 0,0 0 0,0-1 0,-19 16 0,11-13-117,-1-1 0,1-1 0,-2 0-1,0-2 1,0 0 0,-31 10 0,13-8 192,-1-2 0,-1-2 0,0-1 0,0-2 0,0-2 0,0-1 0,-47-6 0,51 1 590,0-1 1,1-2-1,0-2 1,-60-22-1,79 25-326,1-1 1,1-1-1,-1 0 1,1 0-1,-20-19 1,26 21-200,1 0 1,0-1-1,1 0 1,-1 0-1,1 0 0,1-1 1,0 1-1,0-1 1,0 0-1,1 0 1,-3-9-1,5 10-17,-1 1-1,2 0 0,-1-1 0,1 1 0,0 0 1,0-1-1,0 1 0,1 0 0,0-1 1,0 1-1,1 0 0,0 0 0,0 0 0,0 0 1,1 0-1,0 1 0,0-1 0,0 1 0,1-1 1,0 1-1,0 0 0,0 1 0,0-1 1,1 1-1,0 0 0,0 0 0,8-5 0,4-2-599,0 1-1,1 0 0,1 2 0,-1 0 1,2 1-1,-1 1 0,29-6 1,-4 4-2564</inkml:trace>
  <inkml:trace contextRef="#ctx0" brushRef="#br0" timeOffset="925.02">1735 1021 29487,'-9'-31'1489,"9"28"-1461,1 0 0,-1 0 0,1 1 0,0-1 0,0 0-1,0 1 1,0-1 0,1 1 0,-1 0 0,1-1 0,-1 1-1,1 0 1,0 0 0,0 0 0,0 0 0,0 0-1,0 0 1,0 0 0,1 1 0,-1-1 0,1 1 0,-1 0-1,1 0 1,-1 0 0,4-1 0,7-3-429,0 1 0,1 1 0,23-4 0,-3 4 0,-1 2-1,1 1 0,0 2 1,0 1-1,-1 1 0,1 3 1,-1 0-1,-1 2 0,50 20 1,-16 0 313,-1 3 1,-1 2-1,84 61 1,-88-51 395,-2 2 0,-3 3 0,-2 2 0,-1 2 0,-4 3 1,-2 1-1,-2 3 0,-3 1 0,-2 2 0,-4 2 0,-2 1 0,-3 2 0,-4 1 1,-2 1-1,-3 0 0,-4 2 0,-2 0 0,-4 1 0,2 77 0,-10-73-271,-3 1 0,-4-1 0,-16 87 0,13-124 37,-2 0-1,-2 0 1,-1-1 0,-3 0 0,0-1-1,-3-1 1,-36 57 0,47-84-64,-1 1 0,0-1 0,0-1 0,-1 0 0,-1 0 0,1-1 1,-1 0-1,-1 0 0,0-1 0,0-1 0,0 0 0,0 0 0,-1-1 1,0-1-1,0 0 0,-22 4 0,19-6-51,1 0 1,-1-2-1,0 0 1,1 0-1,-1-2 1,0 0-1,1 0 1,-1-1-1,1-1 0,0-1 1,0 0-1,1 0 1,-1-1-1,-16-11 1,10 4-308,0-1-1,0-1 1,2 0 0,0-2 0,0 0 0,2-1 0,-15-20 0,25 30 228,0 1 0,1-1 0,0-1 0,0 1 0,1-1 0,0 0 0,0 0 1,1 0-1,1 0 0,-1 0 0,2-1 0,-1 1 0,1-1 0,1 0 0,-1 1 1,2-1-1,-1 1 0,1-1 0,1 0 0,4-14 0,-4 19 66,0 0-1,0 0 1,1 1-1,0-1 1,0 1-1,0 0 1,0-1-1,1 1 1,-1 1-1,1-1 1,0 0 0,0 1-1,1 0 1,4-3-1,0 1-6,0 1 0,0 1 0,0-1 0,0 1 0,1 1 0,-1-1 0,14 0 0,-6 1 157,1 2 0,-1 0 0,1 0 0,-1 2 0,0 0 0,0 1 0,0 1 0,23 7 0,-31-7 95,0 0 0,-1 0 1,1 0-1,-1 1 0,1 0 0,-1 1 1,-1 0-1,1 0 0,-1 1 0,0 0 1,-1 0-1,0 0 0,0 1 1,0 0-1,-1 0 0,0 1 0,-1-1 1,0 1-1,0 0 0,-1 0 0,4 17 1,-4-10-192,-2-1 0,0 1 0,0 0 0,-1 0 0,-2 0 0,1-1 0,-2 1 0,0 0 1,0-1-1,-2 0 0,0 0 0,-12 24 0,8-19-477,-1-1-1,-1 1 0,-1-2 1,-1 0-1,0 0 1,-1-1-1,-1-1 1,-30 26-1,37-37 547,1 1 1,-1-1-1,0 0 0,0-1 1,-1 0-1,1 0 0,-1-1 1,0 0-1,0 0 0,0-1 0,0-1 1,0 1-1,-1-1 0,1-1 1,0 0-1,-1 0 0,1-1 1,0 0-1,0 0 0,-1-1 1,1-1-1,1 1 0,-11-6 0,0-1 148,1 0-1,1-2 0,0 0 0,0-1 1,1-1-1,0 0 0,2-1 0,-27-32 1,25 26-265,1 0 0,1-1 1,1-1-1,1 0 1,1-1-1,-16-45 1,26 63 21,-1 0 1,1 0 0,0 0-1,0 1 1,1-1-1,-1-1 1,1 1-1,0 0 1,1 0 0,-1 0-1,1 0 1,0 1-1,0-1 1,0 0 0,1 0-1,0 0 1,0 1-1,0-1 1,3-4-1,-1 3-1,1 1-1,0 0 1,0 1-1,0-1 1,0 1-1,1 0 1,-1 0-1,1 0 1,0 1-1,0 0 1,0 0-1,11-2 1,1-1-2,1 2 0,0 1 0,0 0 0,-1 1 0,2 1 1,-1 1-1,0 0 0,0 2 0,23 4 0,-24-2 107,0 0 0,0 2 0,-1 0 0,0 1-1,0 1 1,-1 0 0,0 1 0,0 1 0,-1 0 0,0 1-1,-1 1 1,17 18 0,-20-17-70</inkml:trace>
  <inkml:trace contextRef="#ctx0" brushRef="#br0" timeOffset="1532.66">2371 3544 24943,'0'0'579,"-29"22"836,-10 5-2179,-1-1 0,-1-3 1,-1-1-1,-1-2 1,0-2-1,-2-1 1,0-3-1,-1-2 0,0-2 1,-65 6-1,33-8 137,-143-6-1,127-8 4004,-99-21 0,123 13-2610,1-4-1,0-2 1,2-4 0,0-2 0,2-4-1,1-2 1,-80-54 0,101 56-578,0-1 0,3-3 0,1-1 0,1-1-1,2-3 1,2 0 0,1-3 0,3 0 0,1-2 0,-39-80 0,59 103-139,1-1-1,1 1 1,1-1-1,1 0 1,1-1 0,1 1-1,1-1 1,1 0-1,1 1 1,1-1 0,1 0-1,7-36 1,-4 41-211,0 0 0,1 0 0,1 1 0,1-1 0,0 1 0,17-25 0,-15 28-428,1 0 0,0 1-1,1 1 1,0 0 0,1 1 0,0 0-1,27-17 1,-12 12-2670</inkml:trace>
  <inkml:trace contextRef="#ctx0" brushRef="#br0" timeOffset="2031.3">83 2344 29487,'-6'-6'134,"1"0"-1,0 0 1,1 0-1,-1-1 1,1 0 0,0 1-1,1-2 1,0 1-1,0 0 1,0-1 0,1 1-1,0-1 1,1 0-1,0 1 1,-1-12 0,3 9-127,-1 0 0,2 1 0,-1-1 1,2 0-1,-1 1 0,1-1 0,0 1 1,1 0-1,0 0 0,11-17 1,-3 9-130,1 0 0,1 1 1,0 0-1,1 1 1,1 0-1,0 2 0,1 0 1,0 0-1,1 2 1,33-16-1,-25 17 27,-1 1-1,1 2 0,1 0 1,0 2-1,0 1 1,0 1-1,0 1 1,0 2-1,0 0 1,0 2-1,1 1 0,-2 2 1,37 9-1,-47-9 153,0 0 0,0 1 0,-1 1 0,0 1 0,0 0-1,-1 1 1,0 0 0,0 1 0,-1 1 0,12 12 0,-17-14-2,0 1 1,0 0 0,-1 1 0,0 0-1,-1 0 1,0 0 0,-1 0 0,-1 1 0,1 0-1,-2 0 1,0 1 0,0-1 0,-1 0-1,1 20 1,-3-20-74,0 0 0,0 0-1,-1 0 1,-1 0 0,0 0 0,0-1-1,-1 1 1,-1-1 0,0 1 0,-1-1 0,0 0-1,0-1 1,-1 1 0,-1-1 0,0 0-1,0-1 1,-1 1 0,0-2 0,0 1-1,-1-1 1,0 0 0,-15 9 0,8-7 50,-1-1 1,0 0 0,0-1 0,-1-1-1,0-1 1,0-1 0,-1 0-1,1-1 1,-1-1 0,0-1 0,0 0-1,0-2 1,-31-2 0,17-3 198,-1 0 1,1-3 0,0 0-1,1-2 1,0-2 0,-56-28-1,68 30-192,1-2-1,0 0 1,1-1-1,0-1 1,1 0-1,0-2 1,2 0 0,-1-1-1,2 0 1,1-1-1,-15-25 1,24 37-36,1 0 1,0 0-1,1 0 1,-1-1 0,1 1-1,1-1 1,-1 0-1,1 1 1,0-1 0,0 0-1,1 0 1,0 1-1,0-1 1,1 0-1,0 0 1,0 1 0,1-1-1,3-11 1,-1 10-74,0 1 0,0-1 0,1 1 0,0 0 0,0 0 0,1 1-1,0 0 1,0 0 0,0 0 0,1 1 0,0 0 0,0 0 0,0 0 0,12-5 0,-1 2-147,-1 1 0,1 0 0,0 1 1,1 1-1,0 1 0,-1 1 0,1 0 0,20 1 0,-3 2-95</inkml:trace>
  <inkml:trace contextRef="#ctx0" brushRef="#br0" timeOffset="2427.5">99 1847 29487,'0'-18'350,"0"-1"-1,1 0 1,1 1 0,1-1-1,1 1 1,0 0-1,11-27 1,57-120-62,-57 136-278,1 0 0,2 1 0,1 1-1,1 1 1,1 0 0,1 2-1,1 0 1,2 2 0,0 1 0,1 1-1,1 1 1,1 1 0,0 1 0,2 2-1,-1 1 1,2 1 0,0 2 0,0 0-1,56-9 1,-66 18-10</inkml:trace>
  <inkml:trace contextRef="#ctx0" brushRef="#br0" timeOffset="3142.95">1241 160 29487,'0'0'1489,"11"21"-441,-7-7-979,-1-1 0,-1 1-1,0 0 1,0 0 0,-2 0-1,0 0 1,0 0 0,-4 23-1,-2-5-496,-1 0-1,-17 49 0,24-78 245,-1 0 0,0 0-1,0 0 1,-1 0 0,1 0-1,-1-1 1,1 1 0,-1-1-1,0 1 1,0-1 0,-3 3-1,5-4 133,-1-1-1,1 0 1,0 0 0,-1 0-1,1 0 1,0 0 0,-1 1-1,1-1 1,-1 0 0,1 0-1,-1 0 1,1 0 0,0 0-1,-1 0 1,1 0 0,-1-1-1,1 1 1,0 0-1,-1 0 1,1 0 0,0 0-1,-1 0 1,1-1 0,-1 1-1,1 0 1,0 0 0,0-1-1,-1 1 1,1-1 0,-13-20-648,8 4 493,0 1 0,1-1 0,1 0-1,1 0 1,0 0 0,2 0 0,0-1 0,3-23 0,1 6-172,2 0 1,1 1-1,13-38 0,-17 64 422,0-1-1,1 1 0,0 0 0,1 0 1,0 0-1,0 1 0,0-1 1,1 1-1,0 1 0,0-1 1,1 1-1,0 0 0,0 0 0,0 1 1,12-6-1,-14 8 61,0 1 0,0 0-1,0 0 1,0 1 0,0 0 0,0 0 0,0 0-1,0 0 1,1 1 0,-1 0 0,0 0-1,0 0 1,1 1 0,-1-1 0,0 1-1,0 1 1,0-1 0,0 1 0,0-1 0,0 2-1,0-1 1,-1 0 0,1 1 0,-1 0-1,0 0 1,0 0 0,0 1 0,4 4 0,-5-6-20,0 1 1,-1-1-1,1 1 1,-1 0-1,0 0 1,0 0-1,0 0 1,0 1-1,-1-1 1,1 0-1,-1 1 1,0-1-1,0 1 1,0 0-1,0-1 1,-1 1-1,0 0 1,1-1-1,-2 7 1,0-4-48,0 0 0,-1 1 0,0-1 0,0 0 0,0 0 0,-1 0 0,0-1 0,0 1 0,-1-1 0,-5 8 0,-7 5-396,0 0-1,-2-1 1,0-2-1,-38 28 0,44-36 243,1 2 0,0-1 0,1 2 0,0-1 0,0 1 0,-10 15 0,19-23 150,-1 0 0,1 0-1,-1 1 1,1-1 0,0 1-1,0-1 1,0 1 0,1 0-1,-1-1 1,0 1 0,1-1-1,0 1 1,0 0 0,0 0 0,0-1-1,0 4 1,1-3 4,0-1 1,0 1-1,1-1 1,-1 1-1,0-1 1,1 0-1,0 0 1,-1 0-1,1 0 1,0 0 0,0 0-1,0 0 1,0-1-1,1 1 1,-1-1-1,0 1 1,1-1-1,-1 0 1,5 2-1,5 1 59,-1 0-1,1 0 0,0-1 1,23 2-1,-10-2 70</inkml:trace>
  <inkml:trace contextRef="#ctx0" brushRef="#br0" timeOffset="3535.77">1660 355 21287,'-10'-15'1848,"3"20"-1647,1 0 0,0 0-1,-1 1 1,2 0-1,-1 0 1,1 1 0,0-1-1,0 1 1,1 0 0,-5 10-1,-5 5 360,9-15-355,1-1 0,-1 1 0,2 0 1,-1 1-1,1-1 0,0 1 0,0-1 1,1 1-1,0 0 0,-1 14 0,3-21-188,14-21-359,-5-1 112,0 0 0,-1-1-1,-2 0 1,0 0 0,5-37 0,-8 36 308,2 0 0,0 0-1,1 1 1,2 0 0,12-27-1,-19 47-61,-1 0 0,1 1 0,0-1 1,0 1-1,0-1 0,0 1 0,0-1 0,0 1 0,0 0 0,0-1 0,1 1 0,-1 0 0,1 0 0,-1 0 0,1 0 1,-1 0-1,1 0 0,-1 0 0,1 1 0,0-1 0,-1 1 0,1-1 0,0 1 0,-1-1 0,3 1 0,-1 1 43,-1-1-1,1 1 1,-1 0-1,1 0 0,-1 0 1,1 0-1,-1 0 0,0 1 1,0-1-1,0 1 1,1-1-1,-1 1 0,-1 0 1,4 3-1,4 6 260,-1 0 0,0 1 0,0-1 0,-2 2 0,7 15-1,-6-12-89,-1 1 0,-1 0 0,-1 1-1,0-1 1,-1 1 0,-1-1-1,-1 1 1,-1 35 0,-5-24-111</inkml:trace>
  <inkml:trace contextRef="#ctx0" brushRef="#br0" timeOffset="3954.95">1602 446 26727,'0'0'144,"5"-5"120,3-2 96,27-23 80,-30 28-88,7-3-72,4-1-56,4-3-48,1 0-8,2 0 0,2-2-8,0 1-8,2-1-112,-2 0-88,-2-1-72</inkml:trace>
  <inkml:trace contextRef="#ctx0" brushRef="#br0" timeOffset="4484.02">1991 227 21343,'14'-16'156,"-15"36"559,-1-1 0,-1 0-1,-1 0 1,-7 18-1,5-14 61,0 0 0,-2 29 0,5 37 778,3-82-1498,1 0 1,0 0 0,0 0-1,0 0 1,1 0 0,0 0-1,1 0 1,-1 0-1,1-1 1,5 8 0,-8-13-62,0-1 0,0 1 0,1-1 0,-1 0 0,0 0 0,1 1 0,-1-1 0,0 0 0,0 1 0,1-1 0,-1 0 0,0 0 0,1 0 0,-1 1 0,1-1 0,-1 0 0,0 0 0,1 0 0,-1 0 0,0 0 0,1 0 0,-1 1 0,1-1 0,-1 0 0,1 0 0,-1 0 0,0 0 0,1-1 0,-1 1 0,1 0 0,-1 0 0,0 0 0,1 0 0,-1 0 0,0 0 0,1-1 0,-1 1 0,1 0 0,-1-1 0,16-17-152,4-24 56,32-123 513,-24 65-465,-27 99 547,10 41 1107,-7 2-1584,-2-11 352,10 43 0,-11-66-326,2 1-1,-1-1 1,1 0-1,1 1 1,-1-1-1,1-1 1,1 1-1,0-1 1,9 12-1,-13-18-40,0-1 0,0 1 1,0-1-1,0 1 0,0-1 0,0 0 1,0 0-1,1 0 0,-1 1 0,0-1 1,0 0-1,0 0 0,0 0 0,0-1 0,0 1 1,0 0-1,0 0 0,1-1 0,-1 1 1,0 0-1,0-1 0,0 1 0,0-1 1,0 0-1,-1 1 0,1-1 0,0 0 1,0 1-1,0-1 0,0 0 0,-1 0 0,1 0 1,1-1-1,31-37 43,-28 34-42,0 0-37,-1-1 0,0 1 0,0-1-1,0 0 1,0 0 0,-1 0 0,0-1 0,0 1 0,-1-1 0,0 0 0,0 0-1,0 0 1,-1 0 0,0 0 0,0 0 0,-1-11 0,-2 7-440</inkml:trace>
  <inkml:trace contextRef="#ctx0" brushRef="#br0" timeOffset="4823.25">2494 279 23247,'0'0'111,"0"37"1225,-3-17-1173,-1-1 0,-1 1 1,-1-1-1,-12 28 0,10-28-124,1 0 0,1 1-1,0-1 1,-2 22-1,13-44 126,0 0 0,0 0-1,0-1 1,0 0 0,-1 0-1,0 0 1,5-5 0,115-140-1634,-74 83-7861,-50 67 9355,0-1 1,0 0 0,0 0 0,0 0 0,-1 0 0,1 0 0,0 0 0,0 0 0,0 0 0,0 0 0,0 0 0,0 0-1,-1 0 1,1 0 0,0 0 0,0 0 0,0 0 0,0 0 0,0 0 0,0-1 0,0 1 0,-1 0 0,1 0 0,0 0-1,0 0 1,0 0 0,0 0 0,0 0 0,0 0 0,0 0 0,0 0 0,0-1 0,-1 1 0,1 0 0,0 0 0,0 0-1,0 0 1,0 0 0,0 0 0,0 0 0,0-1 0,0 1 0,0 0 0,0 0 0,0 0 0,0 0 0,0 0 0,0 0-1,0-1 1,0 1 0,0 0 0,0 0 0,0 0 0,0 0 0,0 0 0,0 0 0,0 0 0,1-1 0,-1 1 0,0 0-1,0 0 1,0 0 0,-20 6 2089,-21 14 1109,37-18-3006,1 0 0,0 0-1,-1 1 1,1-1 0,0 1 0,1-1-1,-1 1 1,0 0 0,1 0 0,-1 0 0,1 0-1,0 1 1,0-1 0,1 1 0,-1-1 0,1 1-1,-1 0 1,1-1 0,0 1 0,0 0-1,1 0 1,-1 0 0,1 0 0,0 0 0,0-1-1,0 1 1,1 0 0,0 5 0,1-3-59,1 1 0,0-1 0,0 0 1,0 0-1,1 0 0,0 0 0,0 0 1,0-1-1,1 0 0,-1 0 0,1 0 0,1-1 1,-1 1-1,1-1 0,6 4 0,4 1-39,1 0 0,-1-2 0,33 12 0,-22-11-52</inkml:trace>
  <inkml:trace contextRef="#ctx0" brushRef="#br0" timeOffset="4824.25">2790 693 22695,'0'0'1024,"3"7"-728,2 0-56,1 4-48</inkml:trace>
  <inkml:trace contextRef="#ctx0" brushRef="#br0" timeOffset="5560.44">2714 3380 24999,'9'-1'136,"8"1"112,4 1 88,82 1 72,-90-2-80,8 1-64,10 0-56,8 1-40,6 0 216,10 0 168,2 0 136,10 1 120,3 0-160,6 1-136,3 0-96,1 2-88,0-3-64,-2-1-56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1:50.3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476 0 27335,'0'0'1784,"-6"2"-1536,-3 0-168,-4 3-136,-3 1-112,-8 3-88,-12 1 104,-9 2 80,-15 2 72,-14 0 40,-16 2-40,-12-1-32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1:53.9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0 787 24623,'0'0'308,"25"-7"919,39-3-1076,0 4 1,118 3-1,-96 4-382,562 12-1595,325 45 5944,-223-11-1771,-250-27-4115,-459-19 1694,4 2 484,1-3 1,-1-2-1,83-13 0,-127 15-363,0 0 1,1 0-1,-1 0 0,0 0 0,1-1 1,-1 1-1,0-1 0,1 1 0,-1-1 1,0 1-1,0-1 0,0 0 1,1 1-1,-1-1 0,0 0 0,0 0 1,0 0-1,0 0 0,-1 0 0,1 0 1,0 0-1,0 0 0,0 0 1,-1 0-1,1 0 0,-1-1 0,2-1 1,-3 1-22,1 0 1,0 0 0,-1 0-1,1 0 1,-1 0 0,0 0 0,0 0-1,0 0 1,0 1 0,0-1-1,0 0 1,0 1 0,0-1 0,-1 1-1,-2-4 1,-6-4-9,0 1 1,-1 0-1,0 0 0,-16-8 1,-213-84 66,139 62-65,170 75-1052,-11-18 1177,0-2 0,82 11-1,-93-21-44,-1 2 0,0 2-1,0 2 1,-2 2-1,51 25 1,-93-40-100,0 1 0,0 0 0,0 0 0,0 0 0,0 0 0,0 1 0,0-1 0,0 0 0,-1 1 0,1-1 0,0 1 0,-1 0 0,0-1 0,1 1 0,-1 0 0,0 0 0,0 0 0,0 0 0,0 0 0,0 0 0,0 0 0,-1 0 0,1 1 0,0 3 0,-2-3 0,0 1 0,0-1 0,0 0 0,-1 0 0,1 0 0,-1 0 0,0 0 0,0 0 0,0 0 0,0-1 0,0 1 0,-1-1 0,1 0 0,-1 1 0,-5 2 0,-66 51 0,-131 74 0,-93 25 0,294-152 0,3-3 0,1 0 0,-1 0 0,1 0 0,-1 0 0,1-1 0,-1 1 0,1 0 0,-1 0 0,1 0 0,0 0 0,-1 0 0,1-1 0,-1 1 0,1 0 0,-1 0 0,1-1 0,0 1 0,-1 0 0,1 0 0,0-1 0,-1 1 0,1 0 0,0-1 0,0 1 0,-1-1 0,1 1 0,0 0 0,0-1 0,0 1 0,-1-1 0,1 1 0,0-1 0,0 1 0,0-1 0,0 1 0,0 0 0,0-1 0,0 1 0,0-1 0,0 1 0,0-1 0,0 1 0,0-1 0,0 1 0,0-1 0,1 0 0,0-20 0,15-50 0,-8 46 0,-1-1 0,-2 0 0,-1 0 0,0-1 0,-2 1 0,-2-1 0,0 1 0,-5-36 0,-32-198 0,35 252 0,-1 4 0</inkml:trace>
  <inkml:trace contextRef="#ctx0" brushRef="#br0" timeOffset="2112.54">5008 136 21023,'-6'-6'122,"0"1"-1,0 0 0,-1 0 0,1 0 1,-1 1-1,0 0 0,-1 0 1,1 1-1,-1 0 0,1 1 0,-1-1 1,0 1-1,-9-1 0,4 2-15,-1 0 0,1 1 0,0 0-1,0 1 1,0 0 0,0 1 0,-25 8 0,26-7 24,-1 1 1,1 1-1,-1 0 1,1 1-1,1 1 1,-1-1 0,1 2-1,1-1 1,-1 2-1,1-1 1,1 1-1,-1 1 1,2 0 0,-1 0-1,1 1 1,1 0-1,-9 17 1,13-23-66,1 0 0,0 0 0,1 0 1,-1 0-1,1 0 0,0 0 0,0 0 0,1 0 1,0 1-1,0-1 0,0 0 0,0 0 0,1 1 1,0-1-1,0 0 0,0 0 0,1 0 1,-1 0-1,1 0 0,1 0 0,-1-1 0,0 1 1,1-1-1,0 1 0,0-1 0,1 0 0,-1 0 1,1 0-1,0-1 0,0 1 0,8 5 0,-2-3-53,0-1-1,0 0 0,0 0 0,1-1 1,0-1-1,0 1 0,0-2 0,0 0 1,0 0-1,0-1 0,0 0 0,1-1 1,21-2-1,-15 0-110,-1-2 0,1 0 0,-1-1 0,0-1 0,-1-1 0,1 0 0,-1-1-1,0-1 1,22-16 0,-33 21 75,1 0 0,-1 0 0,0-1 0,0 1 0,-1-1 0,1 0-1,-1 0 1,0-1 0,0 0 0,-1 1 0,0-1 0,0 0 0,0 0-1,-1-1 1,0 1 0,0 0 0,0-1 0,-1 0 0,0 1-1,0-1 1,-1 0 0,0 1 0,0-1 0,0 0 0,-1 1 0,0-1-1,0 0 1,-4-8 0,3 9 96,-1 0-1,0 0 0,-1 0 0,1 0 1,-1 1-1,0 0 0,0 0 1,-1 0-1,0 0 0,0 1 1,0-1-1,0 1 0,-1 1 1,1-1-1,-1 1 0,0 0 1,0 0-1,0 0 0,0 1 0,-1 0 1,1 0-1,-1 1 0,-12-1 1,3 0-56,0 0 1,0 2-1,-1 0 1,-26 4-1,-21 10-2712,41-7-282</inkml:trace>
  <inkml:trace contextRef="#ctx0" brushRef="#br0" timeOffset="2622.75">5160 164 28343,'-6'19'1515,"-17"41"-1368,-29 85 1078,45-123-1591,2 0 0,0 1 0,2-1 0,-2 36 0,5-57-226,12-43-2849,19-92 3255,-18 75 790,1-1 0,4 2 1,34-79-1,-52 135-602,2-1-1,-1 0 1,0 1 0,0-1-1,1 1 1,-1-1 0,1 1-1,0 0 1,0 0 0,0 0-1,0 0 1,0 0 0,0 0 0,1 0-1,-1 1 1,1-1 0,-1 1-1,1 0 1,-1 0 0,1 0-1,0 0 1,-1 0 0,1 0 0,0 1-1,0-1 1,0 1 0,0 0-1,-1 0 1,1 0 0,0 0-1,0 0 1,0 1 0,0-1-1,-1 1 1,1 0 0,0 0 0,0 0-1,-1 0 1,1 0 0,-1 1-1,1-1 1,-1 1 0,0-1-1,3 4 1,3 0 213,-1 1-1,0 1 1,0-1 0,-1 1-1,0 0 1,0 1 0,-1-1-1,1 1 1,-2 0-1,1 0 1,-1 1 0,5 15-1,-8-17-127,1-1 0,-1 0-1,-1 1 1,0-1-1,0 1 1,0-1-1,0 1 1,-1-1 0,0 0-1,-1 1 1,1-1-1,-1 0 1,0 0-1,-1 0 1,0 0 0,0 0-1,0 0 1,0-1-1,-1 0 1,0 1-1,0-2 1,-7 8 0,5-7-72,0 0 1,0 0 0,-1 0 0,1-1 0,-1 0 0,0-1-1,0 0 1,0 0 0,-1 0 0,1-1 0,-1 0 0,1 0-1,-1-1 1,0 0 0,0 0 0,1-1 0,-1 0 0,-13-2-1,9 0-4</inkml:trace>
  <inkml:trace contextRef="#ctx0" brushRef="#br0" timeOffset="2990.19">5470 236 26639,'-9'14'782,"6"-8"-650,-14 24 1203,-20 50 0,34-71-1156,-1-1 0,2 1 0,-1 0 0,1 0 0,1 0 0,0 0 0,0 0 0,1 1 0,0-1 0,0 0 0,3 14 0,-2-21-216,-1 0 1,1 0-1,0 0 0,0 0 1,-1-1-1,1 1 1,0 0-1,1-1 0,-1 1 1,0-1-1,0 1 0,1-1 1,-1 0-1,1 0 0,-1 1 1,1-1-1,0 0 0,-1 0 1,4 1-1,0 0-51,0-1 0,0 1 0,0-1 1,0 0-1,0 0 0,1-1 0,5 0 0,8-1-76,0 0 0,-1-2 0,20-4 0,16-7-51,-20 0-3615,-22 8 699</inkml:trace>
  <inkml:trace contextRef="#ctx0" brushRef="#br0" timeOffset="3421.76">5511 391 22031,'-40'-12'2078,"87"11"-1338,60-10 0,-82 8-682</inkml:trace>
  <inkml:trace contextRef="#ctx0" brushRef="#br0" timeOffset="3422.76">5664 232 20247,'-56'-21'781,"46"18"-523,0 0 0,0 0 0,1-1-1,0 0 1,-1-1 0,1 1 0,1-2-1,-1 0 1,-10-9 0,19 14-193,0 1 1,0-1-1,0 0 1,0 1-1,0-1 1,1 0-1,-1 1 1,0-1-1,1 0 1,-1 1-1,0-1 0,1 1 1,-1-1-1,1 0 1,-1 1-1,1-1 1,-1 1-1,1-1 1,-1 1-1,1 0 1,-1-1-1,1 1 1,0 0-1,-1-1 0,1 1 1,0 0-1,-1 0 1,1-1-1,0 1 1,-1 0-1,1 0 1,1 0-1,24-9 324,16 1-3222,-19 3 142</inkml:trace>
  <inkml:trace contextRef="#ctx0" brushRef="#br0" timeOffset="3685.22">5914 185 24999,'-4'20'732,"-22"76"1058,10-40-162,2 1 0,-10 99-1,102-398-3053,-69 219 500,-2 20 1119,5 34 1288,-5-8-1360,1-4-10,0-1 0,1 0-1,1 0 1,1-1 0,13 17 0,-17-25-95,1 0 0,0 0 0,0-1 0,1 0-1,0 0 1,0-1 0,1 0 0,0-1 0,0 0 0,12 5 0,-19-10-15,1 0 0,-1 0 0,1 0-1,-1 0 1,1 0 0,-1-1 0,1 0 0,-1 0 0,1 0 0,-1 0-1,1 0 1,0-1 0,-1 1 0,0-1 0,1 0 0,-1 0-1,1-1 1,-1 1 0,5-3 0,-2 0 1,-1 0 1,0 0-1,0-1 1,-1 1-1,0-1 1,1 0-1,-1 0 1,-1-1-1,1 1 1,3-8-1,0-2 3,-1-1-1,0 1 1,-1-1-1,-1 0 1,-1 0-1,0 0 1,2-32-1,-7 32-4,0 1 0</inkml:trace>
  <inkml:trace contextRef="#ctx0" brushRef="#br0" timeOffset="4129.68">6448 477 29487,'-5'24'1073,"-7"32"64,6-34-1032,1 0 0,1 0 0,-1 30 1,23-83-1909,-9 19 1246,5-16-52,-1-2 1,0 1-1,7-35 1,23-54 1192,-37 106-223,0 0-1,1 0 0,0 1 1,1 0-1,0 0 0,0 1 1,12-11-1,-19 20-306,1-1 0,-1 1 1,1 0-1,-1-1 0,1 1 0,-1 0 1,1 0-1,0 0 0,0 0 0,-1 0 1,1 1-1,0-1 0,0 1 0,0-1 0,0 1 1,0-1-1,0 1 0,0 0 0,0 0 1,0 0-1,0 0 0,0 1 0,3 0 1,-2 0-23,-1 0 1,1 1-1,0 0 1,0-1-1,-1 1 1,1 0 0,-1 1-1,0-1 1,1 0-1,-1 1 1,0-1-1,0 1 1,1 3 0,7 11-17,-2 0 1,0 1 0,10 34-1,-16-44 31,14 45-21,-3 2 0,-2-1 1,5 62-1,-15-94-26</inkml:trace>
  <inkml:trace contextRef="#ctx0" brushRef="#br0" timeOffset="4610.67">6476 549 29487,'0'0'360,"5"-4"-40,2 1 64,5-2 56,4 1-88,6 0-72,4 1-56,6 1-40,1 0-40,4 0-32,3 0-16</inkml:trace>
  <inkml:trace contextRef="#ctx0" brushRef="#br0" timeOffset="5061.95">7077 205 23791,'0'0'2043,"11"-7"4326,-9 26-6309,-1 1 1,0 0-1,-2-1 1,-1 1-1,0-1 1,-10 37-1,-3 32 81,13-61-141,1 0 0,1 0 0,1-1 0,1 1 0,2-1 0,9 38 0,-10-52 0</inkml:trace>
  <inkml:trace contextRef="#ctx0" brushRef="#br0" timeOffset="5062.95">7272 782 29487,'0'0'145,"-35"-12"1554,-76-6-261,50 8-1832,1-2-3562,42 7 576</inkml:trace>
  <inkml:trace contextRef="#ctx0" brushRef="#br0" timeOffset="5401.32">7275 36 29487,'0'0'128,"-6"-5"104,-1 0 88,-2 0 64,-4 2 56,-3-1-88,-5 3-72,-3 1-56,-2 1-40,-3 2-40,-3 0-32,0 2-16,2 3-24,1 3-16,1 0-8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16:52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1664 69 18863,'-14'-1'547,"-37"1"427,-55 9 0,-4-1-237,-430-14 1844,44-1 342,471 8-2835</inkml:trace>
  <inkml:trace contextRef="#ctx0" brushRef="#br0" timeOffset="355.89">1423 818 23415,'-329'12'2106,"-191"-1"-67,393-16-2085,43-1-2938,38 1 101</inkml:trace>
  <inkml:trace contextRef="#ctx0" brushRef="#br0" timeOffset="735.39">320 51 22783,'-30'9'824,"8"2"-706,1 2-1,0 0 1,1 1-1,0 1 0,1 1 1,1 0-1,1 2 1,0 0-1,1 1 0,1 0 1,1 2-1,-21 38 1,29-47-144,1 1 0,0 0 0,1 1 0,0-1 0,1 1 0,0 0 0,1-1 0,1 1 0,0 0 0,1 20 0,2-23 17,0 1-1,0-1 0,1 0 1,1 0-1,-1 0 0,2-1 1,0 1-1,0-1 0,0 0 1,2-1-1,-1 1 0,1-1 1,0 0-1,10 8 0,9 7 6,3-1-16</inkml:trace>
  <inkml:trace contextRef="#ctx0" brushRef="#br0" timeOffset="1146.74">1282 0 24367,'14'5'203,"-1"0"-1,0 0 1,0 1-1,0 1 1,-1 0-1,0 1 1,-1 0 0,0 1-1,17 17 1,-6-4-53,-1 2 0,-1 0 1,22 36-1,-31-42-85,-1 1 0,0 1 1,-1 0-1,-1 0 0,-1 1 0,-1 0 0,-1 0 1,-1 0-1,4 44 0,-8-48-164,0 0-1,-1-1 1,-1 1-1,0 0 1,-1 0-1,-1-1 1,0 0 0,-2 0-1,0 0 1,0 0-1,-1-1 1,-1 0-1,-14 19 1,7-14-623,-2-1 1,0 0-1,-1-1 1,-1 0-1,-33 22 1,8-11-1973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2:00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2565 0 27047,'0'0'984,"-6"18"-24,-3 10-907,2 0 0,2 0 0,0 0 0,-1 51 0,9 120-353,-1-167 342,7 98 304,51 241 0,67 122 1715,-76-306-1722,14 54-252,87 342 280,-112-393-256,18 213 1,-54-367-112,-1-1 0,-2 0 0,-2 1 0,-1-1 0,-7 39 0,7-66 0,0-1 0,0 1 0,0 0 0,-1-1 0,0 0 0,0 1 0,-1-1 0,0-1 0,0 1 0,-1 0 0,0-1 0,0 0 0,0 0 0,-1-1 0,1 1 0,-2-1 0,1 0 0,0-1 0,-1 0 0,0 0 0,0 0 0,0-1 0,-1 0 0,1 0 0,-1-1 0,1 0 0,-1 0 0,-15 1 0,-115 6 0,-218-15 0,150-2 0,-608 3 0,-214-6 0,957 9 0,3 2 0,-1-4 0,-70-12 0,138 16-7,-1 0 0,1 0 1,-1-1-1,1 1 0,-1 0 0,0-1 0,1 1 1,-1 0-1,1-1 0,-1 0 0,1 1 1,0-1-1,-1 0 0,1 0 0,0 0 0,-1 0 1,1 0-1,0 0 0,0 0 0,0 0 0,0-1 1,-2-1-1,4 2-10,-1-1 1,0 1-1,0 0 1,1 0-1,-1 0 1,1-1 0,-1 1-1,1 0 1,0 0-1,-1 0 1,1 0-1,0 0 1,0 0-1,0 0 1,0 0-1,0 0 1,0 1-1,0-1 1,0 0-1,0 0 1,1 0-1,14-8-219,1 0-1,27-10 0,-39 17 202,29-11-446,-21 9 627,0-1 0,0 0 1,0 0-1,-1-1 1,1-1-1,-2 0 0,1-1 1,20-17-1,-32 25-143,0-1-1,1 1 1,-1 0-1,0-1 1,0 1-1,1-1 1,-1 1-1,0 0 1,0-1-1,0 1 1,0 0-1,0-1 1,1 1-1,-1-1 1,0 1-1,0-1 1,0 1-1,0 0 1,0-1-1,0 1 1,0-1-1,0 1 1,0 0-1,-1-1 1,1 1-1,0-1 1,0 1-1,0 0 1,0-1-1,-1 1 1,1-1-1,0 1 1,0 0-1,-1-1 1,1 1-1,-1-1 1,-18-8 141,-23 0 47,-28 7-191,66 2 0,1 0 0,-1 1 0,1-1 0,-1 1 0,1-1 0,-1 1 0,1 0 0,-1 0 0,1 1 0,0-1 0,0 1 0,0-1 0,0 1 0,0 0 0,0 0 0,0 1 0,-3 2 0,5-3 0,1-1 0,-1 1 0,0 0 0,1-1 0,-1 1 0,1 0 0,0 0 0,0-1 0,-1 1 0,1 0 0,0 0 0,0-1 0,1 1 0,-1 0 0,0 0 0,1-1 0,-1 1 0,1 0 0,-1 0 0,1-1 0,0 1 0,-1-1 0,1 1 0,0-1 0,0 1 0,0-1 0,1 1 0,-1-1 0,0 0 0,0 0 0,1 0 0,-1 1 0,1-1 0,1 1 0,9 6 0,0 1 0,0-2 0,16 8 0,-16-9 0,390 195 0,-387-193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2:00.7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123 431 11352,'0'0'240,"2"-28"500,8 6-1699,2 0 1,18-28-1,-6 13 676,-3-1 3822,-16 25-2788,1 0 1,-2 0-1,0-1 1,0 1-1,-1-1 1,-1 0-1,0 0 1,-1 0-1,-1-14 1,0 25-628,0-1 1,0 1-1,-1-1 1,1 1-1,-1-1 1,0 1 0,0-1-1,0 1 1,0 0-1,-1 0 1,1 0-1,-1-1 1,0 1-1,0 1 1,0-1-1,0 0 1,0 0-1,-1 1 1,1-1-1,-1 1 1,0 0-1,0 0 1,0 0 0,0 0-1,0 1 1,0-1-1,0 1 1,0-1-1,-1 1 1,1 0-1,-1 0 1,1 1-1,0-1 1,-1 1-1,1 0 1,-1 0-1,0 0 1,1 0 0,-1 0-1,-4 2 1,1-1-4,0 0 1,0 1 0,0-1 0,1 1-1,-1 1 1,0-1 0,1 1 0,0 0-1,0 1 1,0 0 0,0 0 0,0 0 0,1 0-1,-1 1 1,1 0 0,0 0 0,1 1-1,0-1 1,-1 1 0,2 0 0,-1 0-1,1 0 1,-5 11 0,5-8-100,0 0 1,0 1-1,1-1 0,0 1 0,1 0 1,0 0-1,0 0 0,1 0 1,0-1-1,1 1 0,0 0 0,1 0 1,0-1-1,0 1 0,1 0 1,5 11-1,-2-9-120,1 0 0,-1 0 1,2 0-1,0-1 1,0 0-1,1-1 0,1 0 1,18 16-1,26 7-3487,-27-22 662</inkml:trace>
  <inkml:trace contextRef="#ctx0" brushRef="#br0" timeOffset="440.36">605 182 20911,'-19'-28'1667,"18"28"-1636,1 0-1,-1-1 1,0 1-1,1 0 1,-1 0 0,1 0-1,-1 0 1,1 0-1,-1 0 1,0 0 0,1 0-1,-1 0 1,1 0 0,-1 1-1,1-1 1,-1 0-1,1 0 1,-1 1 0,1-1-1,-1 0 1,1 0-1,-1 1 1,1-1 0,-1 0-1,1 1 1,-1-1 0,1 1-1,0-1 1,-1 1-1,-9 22 712,3 24 497,5 1 363,3 0 1,2 0-1,17 91 1,-17-125-1427</inkml:trace>
  <inkml:trace contextRef="#ctx0" brushRef="#br0" timeOffset="441.36">685 127 25287,'0'0'2884,"14"22"-329,1 25-1961,-2 1 0,8 60 1,-1-6-442,-16-84-136,-1-1-1</inkml:trace>
  <inkml:trace contextRef="#ctx0" brushRef="#br0" timeOffset="720.71">503 353 26903,'0'0'1208,"2"-4"-856,3-2-72,2-1-56,5 0-40,2-3-64,3 1-48</inkml:trace>
  <inkml:trace contextRef="#ctx0" brushRef="#br0" timeOffset="907.4">829 219 23535,'0'0'118,"17"27"1227,-11-7-707,-1-1 0,0 1 0,-1 0 0,-1 0 0,0 40 0,-4-9 1155,-10 60 0,-12-164-2509,18 29 295,1-1-1,2 1 1,0 0-1,2-1 0,3-35 1,-1 45 462,0-1-1,0 1 1,2 0 0,0 0 0,0 0 0,2 1 0,0 0-1,0 0 1,16-23 0,-22 36 19,1 0 0,-1 1 1,0-1-1,1 1 0,-1-1 0,1 1 0,-1-1 0,1 1 0,-1-1 1,1 1-1,0 0 0,-1-1 0,1 1 0,-1 0 0,1-1 0,0 1 1,-1 0-1,1 0 0,0 0 0,-1-1 0,1 1 0,0 0 1,-1 0-1,1 0 0,0 0 0,0 0 0,-1 0 0,1 1 0,0-1 1,0 0-1,19 17 657,9 34-523,-27-47-93,24 48 4,-2 1 0,31 103 0,-51-138-105</inkml:trace>
  <inkml:trace contextRef="#ctx0" brushRef="#br0" timeOffset="1266.75">816 372 29487,'26'-3'656,"-20"2"-136,9-1-104,6 1-80,4 0-72,3-1-48,5 0-48,-3 0-32,3 0-24,0 1-24,2-2-16</inkml:trace>
  <inkml:trace contextRef="#ctx0" brushRef="#br0" timeOffset="1267.75">1288 313 29487,'-5'24'1073,"2"-3"-882,1 1-1,1-1 0,0 1 1,2-1-1,1 1 0,0-1 0,2 1 1,0-1-1,2 0 0,9 24 1,-11-34-174</inkml:trace>
  <inkml:trace contextRef="#ctx0" brushRef="#br0" timeOffset="1749.79">1499 181 29487,'0'0'691,"-20"-26"971,5 18-1549,0 0-1,-1 0 0,1 2 0,-1 0 0,-31-7 1,-86-10 27,100 19-123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2:03.8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2994 1012 20967,'-8'-9'279,"-1"-1"0,-1 2 0,1-1 0,-2 1 0,1 0 0,-1 1 0,-20-10 0,30 17-127,8 31 604,8-5-520,2-1-1,1 0 0,38 40 1,75 61 1104,-71-71-646,-14-14-166,-23-21-74,-1 0 1,-1 2-1,28 36 0,-87-70-1116,-53-28-1307,-166-76 273,6-11 4423,160 75-1157,90 52-1518</inkml:trace>
  <inkml:trace contextRef="#ctx0" brushRef="#br0" timeOffset="952.2">2781 806 20447,'0'0'595,"38"-23"650,-24 12-1050,0-1 0,-1 1 0,-1-2 0,0 0 0,-1-1-1,0 0 1,-1 0 0,0-1 0,7-16 0,-14 24-120,-1 1 1,1 0 0,-1-1-1,-1 1 1,1-1-1,-1 0 1,0 0-1,0 1 1,-1-1 0,0 0-1,0 0 1,-1 0-1,0 0 1,0 1 0,-1-1-1,1 0 1,-1 1-1,-1 0 1,1-1-1,-1 1 1,0 0 0,-1 0-1,1 0 1,-1 1-1,0-1 1,-6-5 0,-12-10 7,-1 0 0,0 1 0,-1 2 0,-2 0 1,1 2-1,-2 1 0,-39-16 0,-23-5 97,-94-24 0,22 16-72,-202-26 0,-169 11 370,-23 32 869,452 29-1611,1 4 0,0 4 0,-142 34 0,214-37-44,1 2 0,0 0 0,-38 20 0,59-25 253,0 0 0,0 1-1,1 0 1,0 1 0,0 0-1,0 0 1,-6 8 0,10-11 54,0 1 1,1 0 0,0-1 0,-1 1 0,1 0 0,1 0-1,-1 0 1,1 0 0,-1 1 0,1-1 0,0 0 0,1 1-1,-1-1 1,1 0 0,0 8 0,1-5 16,1 1 0,0 0 0,0-1-1,1 1 1,0-1 0,0 0 0,1 0 0,0 0 0,0-1 0,0 1 0,1-1 0,0 0-1,0 0 1,1 0 0,-1-1 0,14 9 0,6 4 45,1 0 0,51 24 0,695 280 171,-745-312-334,132 47 158,250 54 1,-295-88 990,0-6 0,1-5 1,131-2-1,-200-11-1657,81-13-1,-113 12 52,0-1-1,-1 0 1,1-1 0,-1-1 0,0 0-1,0-1 1,0-1 0,-1 1 0,0-2-1,14-10 1,-13 5-2396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2:08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2700 1 6768,'55'8'24,"-39"-5"32,14 3 16,8 3 16,7 3 16,5 3-24,2 0-16,3 3-16</inkml:trace>
  <inkml:trace contextRef="#ctx0" brushRef="#br0" timeOffset="796.65">4480 1672 20223,'27'116'-1344,"-4"2"0,-5 0 0,-6 1 0,-5 1 0,-12 183-1,-48 82 1949,28-271 408,-5-1 0,-4-2 0,-90 194 0,82-223-409,-3-3 1,-78 105-1,71-118-1875,-76 74 1,54-70 1740,-3-3-1,-2-4 1,-4-3-1,-2-4 1,-2-4 0,-2-4-1,-3-3 1,-1-5 0,-2-3-1,-2-5 1,0-4 0,-2-5-1,-1-3 1,-1-5 0,-179 3-1,164-19-1539,0-6-1,1-4 1,1-6-1,0-4 1,1-6 0,-186-69-1,215 61 1097,1-4-1,2-4 1,-112-78 0,130 75 1056,2-4 1,3-2 0,1-2-1,-70-89 1,73 72-1179,4-1 0,2-3-1,4-2 1,3-1 0,4-2 0,3-2 0,4-1 0,-22-99-1,21 43 653,6-1 0,6-1 0,7-1 0,5 0 0,14-165 0,4 211-547,4 1 1,4 0 0,5 1-1,51-134 1,-30 117-759,6 2-1,4 2 1,84-120-1,-78 140-113,5 3-1,139-140 1,-128 154-529,3 2 0,3 5 1,3 2-1,2 5 1,2 4-1,3 3 0,2 5 1,1 4-1,148-40 1,-144 54 1097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2:39.9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7 26495,'-16'-4'2275,"94"8"-2473,101-7 1,-24-1-586,735 29-1747,442 72 6167,84 64-2725,-1219-140-1276,-186-19 364</inkml:trace>
  <inkml:trace contextRef="#ctx0" brushRef="#br0" timeOffset="516.02">38 231 29487,'0'0'633,"29"6"874,49 0-2241,0-4 1,110-10-1,-56 0 954,895 14 493,1 58-633,681 94 2160,-1537-136-2221,327 31 50,-490-51-69,-6-2 0,1 1 0,-1 0 0,0-1 0,0 0 0,1 0 0,-1 0 0,0 0 0,0 0 0,1-1 0,-1 1 0,0-1 0,4-1 0,-7 2-132,0-1-1,0 1 1,0-1 0,0 1-1,0-1 1,0 1 0,0-1-1,0 1 1,0-1 0,-1 1-1,1-1 1,0 1 0,0-1-1,0 1 1,0-1 0,-1 1-1,1 0 1,0-1 0,-1 1-1,1-1 1,0 1 0,0 0-1,-1-1 1,1 1 0,-1 0-1,1 0 1,0-1 0,-1 1-1,1 0 1,-1 0 0,0-1-1,-6-3-3264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3:29.5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19671,'898'62'4367,"-201"-9"-1776,1604 200-2057,-2104-221-503,277 49 1585,-161-12-5900,-291-64 1333</inkml:trace>
  <inkml:trace contextRef="#ctx0" brushRef="#br0" timeOffset="741">306 267 28287,'652'6'-2434,"-239"-11"2324,1464 146 3621,-1792-130-3471,-38-7 180,0 2 0,-1 2 0,1 3 0,87 31 0,-124-36 613,2 2-561,-6-6-3513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5:19.8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1561 1695 20799,'0'0'100,"-27"17"1088,10-11-1022,0-1 0,-1-1 0,0 0 0,0-1 0,0-1 0,-32-1 0,-114-12 574,133 8-595,-89-11 375,0-5 0,-126-38 1,180 37-136,1-2 1,1-3-1,1-3 0,2-3 1,-70-45-1,109 60-143,-1-1 0,2-1 0,1 0 0,0-2 0,1-1 0,1 0 0,1-1 0,1-1 0,-24-44 0,35 57-277,1 0 0,-1 0 0,2-1 0,-1 0 0,1 1 0,1-1 0,0 0 0,1 0 0,0 0 0,0 0 0,2-1 0,-1 1 0,1 0 0,1 0 0,0 0 0,0 0 0,1 0 0,0 1 0,1-1 0,1 1 0,-1 0 0,2 0 0,-1 1 0,1-1 0,1 1 0,14-16 0,-9 14-136,1 0 1,-1 1-1,2 1 0,-1 0 1,1 0-1,1 2 0,0 0 1,0 0-1,0 2 1,0 0-1,1 0 0,0 2 1,0 0-1,0 1 0,0 0 1,23 1-1,-7 1 600,1 2 1,-1 1-1,1 2 0,-1 1 0,0 1 1,-1 2-1,37 15 0,-58-21-268,0 1 0,-1 1 0,1-1 0,-1 1 0,0 1 0,0 0 1,-1 0-1,0 1 0,9 8 0,-46-22-2356,19-2 2033,1 0 0,0-1 0,0 0-1,1-1 1,0 1 0,1-2 0,0 1 0,1-1 0,0 0-1,1 0 1,0 0 0,1-1 0,0 0 0,-3-24-1,3 9 227,1 0 0,2-1 0,0 1 0,2 0 0,9-55 0,-5 56 88,1 0 1,2 0-1,0 0 1,2 1 0,1 1-1,1 0 1,1 0-1,1 1 1,31-40-1,-31 48-169,1 1-1,0 0 1,1 1 0,0 1-1,1 1 1,1 0-1,0 1 1,0 1-1,1 0 1,0 2-1,1 0 1,0 1 0,32-6-1,-16 7 223,-1 1-1,1 2 1,-1 2-1,1 1 1,0 2-1,-1 2 0,0 1 1,1 1-1,-2 2 1,1 1-1,47 21 1,-58-20-15,0 2 1,0 1-1,-1 1 0,-1 1 1,-1 0-1,39 37 0,-46-38-172,-2 1-1,1 0 0,-2 1 0,0 0 0,-1 1 0,0 0 0,-2 1 0,0 0 0,-1 0 1,6 22-1,-10-25-26,-1-1 0,0 1 0,0-1 1,-2 28-1,-6 25-2873,9-71 2714,1 0 0,0 1 0,1-1 0,-1 1 0,1 0 0,-1 0 0,1 1 0,6-3 0,-8 3 58,12-6-50,0 2-1,1 0 1,-1 0 0,1 2-1,0 0 1,1 0 0,-1 2 0,0 0-1,34 1 1,-25 2 54,1 2 1,0 1-1,-1 1 0,0 1 1,44 17-1,-16 1 546,0 3-1,-2 1 1,-1 3-1,88 70 1,-89-60 78,-2 2-1,-2 1 0,-2 3 1,-2 1-1,-2 3 1,36 60-1,-57-80-416,-2 1-1,-1 0 1,-2 1 0,-1 0-1,9 44 1,-16-53-68,-2 1 0,0-1 0,-1 0 0,-2 1 0,0-1 0,-2 1 0,-1-1 0,-8 34 0,8-45-30,-1 0-1,0 0 1,-1 0 0,-1 0 0,0-1 0,-1 0 0,0 0 0,0-1 0,-2 0-1,1 0 1,-1-1 0,-1 0 0,-14 12 0,9-11 4,0-1 1,-1 0-1,-1-2 0,1 1 0,-1-2 1,-1 0-1,1-2 0,-36 8 0,2-6 6,-1-2-1,0-3 1,0-2-1,1-2 1,-1-2-1,-58-14 1,-71-19-13,-234-81 0,341 92 0</inkml:trace>
  <inkml:trace contextRef="#ctx0" brushRef="#br0" timeOffset="1201.83">1157 1251 23967,'14'-19'293,"1"1"0,0 1 0,1 1 0,1 0 0,0 1 0,21-14 0,-2 4 9,1 2 1,52-25 0,-12 18-34,-76 29-341,-69 54-782,18-17 1031,-89 87 1223,-78 61 2917,216-184-4197,4-4-166,-1 0 0,1 0 0,0 0 0,0 0 0,0 0-1,0 1 1,5-4 0,2-4-294,27-35-117,3 1 0,1 2 0,3 2 1,1 2-1,1 2 0,92-55 0,-154 103 1465,1 0 0,1 1 0,-25 26 0,-11 23-5134,45-51 779</inkml:trace>
  <inkml:trace contextRef="#ctx0" brushRef="#br0" timeOffset="1917.7">1502 893 23535,'0'0'299,"-37"-21"1673,22 12-1926,1 0 1,0-1-1,0-1 1,1 0-1,1-1 0,-1 0 1,2 0-1,-14-20 1,19 24-38,1 1 0,0-1-1,0 0 1,1 0 0,0 0 0,0-1 0,1 1 0,0-1 0,0 0 0,1 0 0,1 0 0,-1 0 0,1-1 0,1 1 0,0 0 0,0 0 0,2-10 0,-2 17-3,1 0 0,-1 0 0,1 0 0,0 0 0,0 0 0,0 0 0,0 0 0,0 0 0,0 0 0,0 0 0,0 1 0,1-1 0,-1 1 0,1-1 0,-1 1 1,1-1-1,-1 1 0,1 0 0,0 0 0,0 0 0,2-1 0,0 1-8,-1 0 0,1 0 0,0 0 0,0 1 0,-1-1 0,1 1 0,0 0 0,0 1 0,0-1 0,-1 0 0,5 2 0,7 2 48,1 1-1,-1 1 1,-1 0-1,22 12 1,-10-3 282,-1 1 0,-1 1 1,0 1-1,-1 1 0,-1 1 0,-1 2 1,0 0-1,-2 1 0,-1 0 0,-1 2 0,0 0 1,-2 1-1,-2 0 0,0 1 0,11 36 1,-22-56-394,0 0 1,0 0 0,-1 0 0,0 0 0,0 0-1,-1 1 1,0-1 0,0 0 0,-1 0-1,0 0 1,0 1 0,-1-1 0,0 0-1,0-1 1,0 1 0,-7 13 0,6-16-15,-1 1-1,1 0 1,-1-1 0,0 0 0,0 0 0,0 0-1,-1-1 1,1 1 0,-1-1 0,0 0-1,0 0 1,0-1 0,0 1 0,-1-1 0,1-1-1,-1 1 1,1-1 0,-1 1 0,1-2 0,-1 1-1,-10 0 1,3-2 102,0-1 0,0 0 1,-1 0-1,2-1 0,-1-1 0,0 0 0,1-1 0,0 0 1,0-1-1,0-1 0,1 1 0,0-2 0,0 0 0,1 0 1,0-1-1,0 0 0,1 0 0,0-1 0,1-1 1,-9-12-1,8 10-92,0 0 0,1 0 1,1-1-1,0 0 0,1 0 0,0-1 1,1 0-1,1 0 0,0 0 1,1-1-1,1 1 0,0-1 1,1 1-1,1-1 0,0 0 0,5-29 1,-3 39 22,-1-1 1,1 1-1,0 0 1,1 0 0,-1 0-1,1 0 1,1 0-1,-1 0 1,1 1-1,0 0 1,0 0-1,0 0 1,1 0-1,0 1 1,-1-1-1,2 1 1,-1 0 0,0 1-1,1-1 1,0 1-1,0 0 1,0 1-1,7-3 1,-3 3 110,1 0 0,-1 1 1,0 0-1,1 0 0,-1 1 0,1 1 1,-1-1-1,1 2 0,-1 0 0,0 0 1,0 0-1,0 1 0,18 9 0,-12-4 278,-2 0-1,1 1 0,-1 0 0,0 2 0,-1-1 0,0 2 0,-1 0 1,0 0-1,12 18 0,-18-22-295,0 0-1,0 0 1,-1 1 0,0 0 0,0 0-1,-1 0 1,-1 1 0,0 0-1,0-1 1,0 1 0,-1 0 0,-1 0-1,0 0 1,0 0 0,-1 0 0,-2 18-1,2-24-93,-1-1 0,1 1-1,-1-1 1,0 0-1,0 1 1,-1-1 0,1 0-1,-1 0 1,1 0 0,-1 0-1,0 0 1,0 0-1,0-1 1,-1 1 0,1-1-1,-1 1 1,1-1-1,-1 0 1,0 0 0,0 0-1,-3 2 1,1-3 58,0 1-1,-1-1 1,1 0 0,0 0 0,0-1-1,-1 1 1,1-1 0,0 0 0,0-1-1,-1 1 1,1-1 0,-8-2 0,-6-3 117,0 0 0,0-2 1,1 0-1,0-1 1,1-1-1,-20-13 0,27 15-98,0 1-1,1-2 0,-1 1 1,-9-13-1,10 9-5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5:34.1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1001 177 21575,'-17'-10'504,"-14"-8"-193,-1 2 0,-1 1 0,0 2 0,-47-13 0,-143-22 302,4 20 1424,196 26-1544,-1 2 1,1 0 0,0 2 0,0 1-1,0 0 1,0 2 0,-31 10 0,47-13-389,1 1 0,0 0 0,0 1 0,0-1 1,0 1-1,1 0 0,0 1 0,-1-1 0,2 1 0,-1 0 1,0 0-1,1 1 0,-5 7 0,4-4-28,0 1 1,0 1-1,1-1 0,1 1 1,-1-1-1,2 1 0,-3 17 1,3 11-23,1 1 0,1 0 0,10 62 0,-7-74 7,69 413 35,-8-65-34,-56-301-57,-4-34-20,1-1 0,1 0 0,23 71 1,-29-110-41,0 0 0,0 0 0,1 0 0,-1 0 0,0 0-1,1 0 1,-1 0 0,0 0 0,1 0 0,-1 0 0,1 0 0,-1 0 0,1 0 0,0 0 0,-1-1 0,1 1 0,0 0 0,0 0 0,0-1 0,-1 1 0,1 0 0,0-1 0,0 1 0,0-1 0,0 1 0,0-1 0,0 0 0,0 1 0,0-1 0,0 0 0,0 0 0,0 0 0,0 0 0,1 0 0,0 0 0,0-1-362,1-1 0,0 1 0,-1-1 0,0 0 1,1 0-1,-1 0 0,0 0 0,0 0 1,0 0-1,0-1 0,2-3 0,9-13-2720</inkml:trace>
  <inkml:trace contextRef="#ctx0" brushRef="#br0" timeOffset="486.39">1043 106 29487,'13'14'691,"0"1"-459,-1 0 0,0 1 0,-1 0 0,-1 1 0,0 0 0,-1 0 0,-1 1 0,8 28 0,3 21-126,11 73 0,-17-73 14,96 642 29,-81-493-129,-22-172-20,7 43 0,-4-1 0,-3 155 0,-8-218 0</inkml:trace>
  <inkml:trace contextRef="#ctx0" brushRef="#br0" timeOffset="889.58">1101 996 29487,'9'23'1073,"1"-3"-882,-1 2-1,-1-1 0,-1 1 1,-1 0-1,0 1 0,-2-1 0,-1 1 1,-1 0-1,-1 0 0,-1 26 1,0-48-188,0 0 1,0 0-1,0 1 1,0-1 0,-1 0-1,1 0 1,0 1-1,0-1 1,-1 0 0,1 0-1,-1 0 1,1 0-1,-1 0 1,1 0 0,-1 1-1,0-1 1,1 0-1,-1-1 1,0 1 0,0 0-1,0 0 1,0 0-1,0 0 1,-2 1-1,2-3 0,0 1-1,0 0 1,0 0-1,-1-1 1,1 1-1,0-1 1,0 1-1,0-1 1,0 1-1,0-1 1,0 0-1,0 0 0,0 1 1,0-1-1,0 0 1,1 0-1,-1 0 1,0 0-1,0-2 1,-6-7-62,0 0 1,1-1-1,-8-17 1,-24-86-1597,42 130 1834,-2 1-1,0 0 0,-1-1 0,0 1 1,-1 0-1,-1 0 0,-1 0 0,0-1 1,-6 19-1,8-35-197,-1 1 1,1-1-1,-1 1 0,0-1 1,0 1-1,1-1 0,-1 1 0,0-1 1,0 0-1,0 1 0,1-1 1,-1 0-1,0 0 0,0 0 1,0 0-1,0 0 0,1 1 1,-1-2-1,0 1 0,0 0 1,0 0-1,0 0 0,1 0 0,-1 0 1,0-1-1,0 1 0,0 0 1,1-1-1,-1 1 0,0-1 1,0 1-1,1-1 0,-1 1 1,0-1-1,0 0 0,-32-22-2165,30 21 1838,-54-47-3353,28 12 9454,28 31-5675,0 0 0,1 0 0,0 1 0,0-1-1,0 0 1,1 0 0,0 0 0,0 0-1,0 1 1,1-1 0,0 0 0,3-5 0,3-20 4,-7 0-472,-1 30 201,0 1-1,0-1 0,-1 0 0,1 0 0,0 1 0,-1-1 1,1 0-1,-1 1 0,1-1 0,0 1 0,-1-1 0,1 1 1,-1-1-1,0 1 0,1-1 0,-1 1 0,1-1 0,-1 1 1,0-1-1,1 1 0,-1 0 0,0 0 0,0-1 0,1 1 1,-1 0-1,0 0 0,0 0 0,1 0 0,-1 0 0,0 0 1,0 0-1,1 0 0,-1 0 0,0 0 0,0 0 0,-1 1 1,-2-1-2923</inkml:trace>
  <inkml:trace contextRef="#ctx0" brushRef="#br0" timeOffset="1322.78">1219 880 29487,'0'0'1489,"-14"-30"-86,4 23-1441,1 0-1,-1 1 1,0 0-1,0 0 1,-1 1-1,0 1 1,-20-6-1,-85-16-1924,100 24 1718,4 0 66,-29-6-545,-47-2 0,78 10 831,0-1 0,0 1-1,0 1 1,0 0 0,0 0-1,1 1 1,-1 0 0,0 1-1,1 0 1,-16 8 0,21-9-1,1 1 0,-1 0 1,1 1-1,0-1 0,0 0 0,0 1 1,0 0-1,0 0 0,1-1 1,0 2-1,-1-1 0,2 0 0,-1 0 1,0 1-1,1-1 0,0 1 1,0-1-1,0 1 0,1-1 0,-1 1 1,1 0-1,0-1 0,0 1 0,1-1 1,1 6-1,2 16-34,1 0 0,1 0 0,12 31 0,-7-23 65,5 17-121,1 1 15,-3 1-1,-1 0 1,-3 0-1,4 58 1,-14-90-31</inkml:trace>
  <inkml:trace contextRef="#ctx0" brushRef="#br0" timeOffset="1603.86">939 1401 29487,'8'6'283,"0"1"0,1-1 0,0 0 0,0-1 0,0 0 0,1 0 0,15 4 0,74 20 319,-93-27-576,22 5 32,0-1 1,-1-2-1,2-1 1,44 0-1,-48-5-42</inkml:trace>
  <inkml:trace contextRef="#ctx0" brushRef="#br0" timeOffset="1841.48">1154 880 29487,'-16'-35'2127,"17"33"-2101,-1 1 0,1 0 0,-1 0 0,1-1 0,0 1 0,-1 0 0,1 0 0,0 0 0,0 0 1,0 0-1,0 0 0,0 0 0,0 0 0,0 0 0,0 0 0,0 1 0,0-1 0,1 0 0,-1 1 0,0-1 0,1 1 1,-1 0-1,0-1 0,0 1 0,1 0 0,-1 0 0,1-1 0,-1 1 0,0 0 0,1 0 0,-1 1 0,2-1 0,47 3 98,-35 1-167,-1 0 0,1 0 0,0 1 0,-1 1 0,0 1 0,-1 0 0,1 0 0,-1 1 0,-1 1 0,1 1 0,-2-1 0,1 2 0,-1-1 0,-1 2 0,11 14 0,-12-13-274,-1 0-1,0 0 1,-1 1 0,-1 0-1,0 0 1,-1 0 0,0 1-1,-1 0 1,-1 0 0,0 0-1,-2 0 1,1 1 0,-2-1-1,0 0 1,-2 20 0,-2-9-2805</inkml:trace>
  <inkml:trace contextRef="#ctx0" brushRef="#br0" timeOffset="2156.66">1234 1915 29487,'-11'40'1844,"9"-32"-1772,0 1 1,0-1-1,-1 0 1,0 0-1,0 0 1,-1 0-1,0-1 1,-1 1-1,1-1 1,-10 10-1,10-13-36,0-1-1,0 1 1,-1-1-1,0 0 1,1-1-1,-1 1 1,0-1-1,0 0 1,0 0-1,-1-1 1,1 1-1,0-1 1,-1 0-1,1-1 0,0 1 1,-1-1-1,-8-1 1,-16 0-36,0-2 0,-1-1 0,1-2 0,0 0 0,1-3 0,0 0 0,0-2 0,-30-15 0,50 21 0,1 0 0,0-1 0,0 0 0,0 0 0,0 0 0,1-1 0,1 0 0,-1-1 0,1 0 0,0 0 0,-9-16 0,9 11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5:30.2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791 253 23071,'-15'-22'839,"6"10"-688,-1 0 1,-1 1-1,0 0 0,0 1 1,-1 1-1,-1 0 1,1 0-1,-1 1 0,-18-8 1,-17-6 6,-67-20 1,59 23 232,-62-11 0,101 26-143,0 2-1,-1 0 1,1 0 0,0 2 0,-1 0 0,1 1 0,0 1 0,-25 5 0,37-5-185,-1 0 1,0 0-1,1 0 1,-1 1-1,1 0 1,0 0-1,0 1 1,0-1-1,0 1 0,1 0 1,-1 0-1,1 1 1,-5 7-1,3-4-23,1 1 1,0 0-1,0 1 0,1-1 0,0 1 0,1 0 0,-3 13 1,0 11 120,2 1 1,2-1-1,2 57 1,12 65 467,7-1 0,45 178 0,-22-122-496,76 468 4,-111-633-137</inkml:trace>
  <inkml:trace contextRef="#ctx0" brushRef="#br0" timeOffset="533.79">1170 1307 24423,'32'-9'3737,"-33"6"-3610,-1 0-1,1 0 0,-1 0 0,0 0 0,0 0 0,0 1 1,0-1-1,0 1 0,0-1 0,-1 1 0,1 0 0,-1 0 1,0 0-1,1 0 0,-1 0 0,0 0 0,-5-1 0,-54-22 538,61 25-663,-53-17-1062,-88-16-1,115 29 692,0 1-1,0 1 1,0 1 0,0 1-1,-39 6 1,61-5 429,-1 1 0,1-1 0,-1 1-1,1 0 1,0 0 0,0 0 0,0 1 0,0 0-1,0 0 1,1 0 0,-1 1 0,1-1-1,0 1 1,0 0 0,0 0 0,1 1 0,-1-1-1,1 1 1,0 0 0,0-1 0,1 1 0,0 1-1,-1-1 1,2 0 0,-1 0 0,1 1 0,-1-1-1,0 10 1,0 14 335,0 0 1,2 0-1,1 0 0,7 39 1,-6-44-32,27 164 1002,-22-162-1274,0 1 1,1-1-1,2 0 1,23 46 0,-23-59-67,1-4-1</inkml:trace>
  <inkml:trace contextRef="#ctx0" brushRef="#br0" timeOffset="909.28">1157 1256 29487,'12'16'691,"-5"-8"-509,165 213 1926,-131-163-2006,65 122-1,-101-170-87,0 0 1,-1 1-1,0-1 0,-1 1 1,0 0-1,0 0 1,-1 1-1,-1-1 0,0 12 1,-1-18-74,0 0 0,-1-1 0,0 1 0,0 0 0,0 0 0,-1-1 0,1 1 0,-1-1 0,0 1 0,0-1 0,-1 0 1,1 0-1,-1 0 0,0 0 0,0 0 0,-1-1 0,1 1 0,-1-1 0,1 0 0,-1 0 0,0 0 0,0-1 0,-8 4 0,-3 1-282,0-1-1,-1 0 0,0-2 0,0 0 0,-1 0 0,1-2 0,-31 2 0,-121-10-543,141 4 907,-29-1 537,-70-15-1,52-4-3456,43 9-68</inkml:trace>
  <inkml:trace contextRef="#ctx0" brushRef="#br0" timeOffset="1312.27">862 1527 29487,'0'0'691,"7"31"745,-1 12-1002,0-7-411,-1 1-1,-2 0 0,-4 70 1,1-106-69,0-1 0,0 0 0,0 0-1,0 0 1,0 0 0,0 0 0,0 1 0,0-1 0,0 0 0,0 0 0,0 0 0,0 0 0,0 0 0,0 1 0,0-1 0,0 0 0,0 0 0,0 0 0,0 0 0,0 0 0,-1 0 0,1 1-1,0-1 1,0 0 0,0 0 0,0 0 0,0 0 0,0 0 0,0 0 0,0 0 0,-1 0 0,1 0 0,0 0 0,0 1 0,0-1 0,0 0 0,0 0 0,-1 0 0,1 0 0,0 0 0,0 0-1,0 0 1,0 0 0,0 0 0,-1 0 0,1 0 0,0 0 0,0 0 0,0 0 0,0 0 0,0 0 0,-1 0 0,1-1 0,-8-7-580,-5-13 692,4-2 172,2-1 0,0 0 0,2-1 0,1 1 0,0-1 0,2 0 0,1 0-1,4-46 1,-3 69-231,1-1-1,-1 1 1,1-1-1,-1 1 1,1 0 0,0-1-1,-1 1 1,1 0-1,1-1 1,-1 1-1,0 0 1,0 0-1,1 0 1,0 0-1,-1 0 1,1 0-1,0 0 1,0 1-1,0-1 1,0 1-1,0-1 1,4-1 0,-3 2 34,0 0 1,1 0 0,0 0 0,-1 1 0,1-1 0,-1 1 0,1 0 0,0 0 0,-1 0 0,1 0 0,-1 1 0,1 0 0,-1-1 0,6 3 0,-5-2-15,1 1 0,-1-1-1,0 1 1,1 0 0,-1 1-1,0-1 1,0 0 0,0 1-1,-1 0 1,1 0 0,-1 0-1,1 1 1,-1-1 0,0 1-1,0 0 1,-1 0 0,1 0-1,-1 0 1,0 0 0,0 0-1,0 0 1,0 1 0,-1-1-1,2 8 1,-3-10-35,0 0 1,0-1-1,-1 1 1,1 0-1,0-1 1,-1 1-1,1 0 0,-1-1 1,1 1-1,-1-1 1,0 1-1,0-1 1,0 1-1,0-1 0,0 1 1,0-1-1,0 0 1,0 0-1,0 0 0,-1 1 1,-1 0-1,0 0 72,-1 0-1,0 0 0,1-1 1,-1 0-1,0 1 1,1-1-1,-1 0 0,0-1 1,-5 1-1,-40-2-699,11-9-3342,25 4 581</inkml:trace>
  <inkml:trace contextRef="#ctx0" brushRef="#br0" timeOffset="1718.89">1057 1576 26007,'10'20'693,"0"1"0,-2 0 0,0 0 0,-1 1 0,-2 0-1,0 0 1,-1 1 0,1 32 0,-5-54-642,-13-36-3918,-13-87 1138,23 101 3041,1-1 1,0 1-1,4-40 0,-2 61-236,0 0 1,0-1-1,0 1 0,0-1 0,0 1 0,0 0 0,0-1 1,0 1-1,0 0 0,0-1 0,0 1 0,1 0 1,-1-1-1,0 1 0,0 0 0,0-1 0,1 1 0,-1 0 1,0 0-1,0-1 0,1 1 0,-1 0 0,0 0 0,0 0 1,1-1-1,-1 1 0,0 0 0,1 0 0,-1 0 1,0 0-1,1-1 0,-1 1 0,0 0 0,1 0 0,-1 0 1,1 0-1,-1 0 0,17 7 1100,10 17-460,-15-6-621,-1 0 1,0 0 0,-2 1-1,0 1 1,9 28-1,-15-39-62,0 0 0,-1 1 0,0-1 0,0 1 0,-1 0-1,0 0 1,-1-1 0,0 1 0,-1 0 0,0 0 0,0 0-1,-1-1 1,-6 19 0,8-26-161,-1 1-1,0-1 1,0 0 0,0 0-1,-1 0 1,1 0 0,0 0-1,-1-1 1,1 1 0,-1 0-1,0-1 1,0 1 0,1-1 0,-1 1-1,0-1 1,0 0 0,0 0-1,0 0 1,-1 0 0,1 0-1,0 0 1,0-1 0,0 1-1,-1-1 1,1 1 0,0-1-1,-1 0 1,1 0 0,0 0-1,-1 0 1,1-1 0,-4 0-1,-9-5-3268</inkml:trace>
  <inkml:trace contextRef="#ctx0" brushRef="#br0" timeOffset="2223.56">1289 1618 23159,'32'17'4393,"-35"-21"-4238,0 0 0,0 0 0,-1 1 0,0-1-1,0 1 1,0 0 0,0 0 0,0 0 0,0 0-1,-1 1 1,0 0 0,1 0 0,-1 0 0,0 0-1,-6-1 1,6 2-351,0-1 0,0 1 0,0 0 0,0 0 0,0 0 0,0 1 0,0 0 0,-1 0 1,1 0-1,0 1 0,0-1 0,0 1 0,0 0 0,0 1 0,-7 2 0,10-2 215,0 0 0,1 0-1,-1 0 1,1 0 0,0 0 0,-1 0 0,1 0 0,0 1-1,0-1 1,0 0 0,1 1 0,-1-1 0,0 1 0,1-1-1,0 1 1,-1-1 0,1 1 0,0-1 0,1 1 0,-1-1-1,0 1 1,1-1 0,-1 0 0,2 4 0,20 65 940,-19-62-787,-1-4-57,2 7 250,0 0 0,1 1 0,1-2 0,0 1 0,0 0 0,1-1 0,1-1 0,12 15 0,-10-17-190</inkml:trace>
  <inkml:trace contextRef="#ctx0" brushRef="#br0" timeOffset="2910.74">1255 1747 29487,'0'0'2192,"1"-3"-1976,3-4-48</inkml:trace>
  <inkml:trace contextRef="#ctx0" brushRef="#br0" timeOffset="3288.25">721 374 27535,'2'-30'1000,"2"20"-693,0-1-1,0 1 0,1 0 1,10-16-1,-14 24-230,0 0-1,0 0 1,0 0-1,1 0 1,-1 0-1,1 0 1,-1 0-1,1 0 1,0 0-1,0 1 1,0-1-1,0 1 1,0-1-1,0 1 1,0 0-1,0 0 1,0 0-1,1 0 1,-1 0-1,0 0 1,1 1-1,-1-1 1,1 1-1,-1 0 1,1 0-1,4 0 1,-5 1-65,0 0 0,0 1 1,0-1-1,0 1 0,0 0 0,0 0 1,0-1-1,-1 1 0,1 0 1,-1 0-1,0 1 0,1-1 1,-1 0-1,0 0 0,0 1 0,0-1 1,-1 0-1,1 1 0,0-1 1,-1 6-1,7 59-660,-6-52 575,6 218 356,-7-141-66,3 0 1,5-1-1,20 92 0,-20-150-216</inkml:trace>
  <inkml:trace contextRef="#ctx0" brushRef="#br0" timeOffset="3289.25">1168 1996 29487,'14'67'1589,"3"21"-495,-16-82-1055,-1 1 0,0 0 0,0 0 0,0 0 0,-1-1-1,0 1 1,0 0 0,-1-1 0,0 1 0,-2 6 0,2-10-36,1-1 0,-1 0 0,0 1 0,1-1 0,-1 0 0,0 0 0,0 0 0,0-1 0,-1 1 0,1 0 0,0-1 0,-1 1 0,1-1 0,-1 0 0,1 0 0,-1 0 0,1 0 0,-1 0 0,0-1 0,1 1 0,-1-1 0,0 0 0,0 0 0,-4 0 0,-9-1 18,0 0 0,0-1 0,-19-5 1,10 2-13,-514-84-9,444 66 0,69 15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5:44.7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2527 29487,'25'12'1916,"16"2"-2099,-1-2-1,2-1 1,-1-3-1,1-1 1,1-2 0,-1-2-1,1-1 1,-1-3 0,1-1-1,78-15 1,-109 14-7,0 0-1,0-1 1,0 0 0,0-1 0,-1 0-1,1-1 1,-2 0 0,1-1 0,0 0 0,13-13-1,-18 14 151,1-1 0,-2 0-1,1-1 1,-1 1 0,0-1 0,-1 0-1,0 0 1,0-1 0,0 1-1,-1-1 1,-1 0 0,0 0-1,0 0 1,0 0 0,-1-9 0,1-13 456,-2 1 0,-2 0 1,0 0-1,-9-36 0,-36-120 1945,13 57-1621,-6-31-602,-39-193 363,70 297-441,3-1-1,2 1 0,2-1 1,9-75-1,-6 120-59,1 1 0,0-1 0,1 0 0,0 1 0,0 0 0,2 0 0,-1 0 0,1 0 0,1 1 0,0 0 0,11-14 0,-11 17 0,1 0 0,1 0 0,-1 1 0,1 0 0,0 0 0,0 1 0,1 0 0,0 0 0,0 1 0,0 0 0,0 0 0,1 1 0,-1 1 0,11-2 0,25-3 0,1 2 0,0 2 0,58 4 0,141 21 0,-135-10 0,54 8 0,-86-8 0,0-4 0,1-3 0,89-6 0,-164 1 0,0 0 0,1 0 0,-1-1 0,0 0 0,1 0 0,-1 0 0,0-1 0,0 1 0,0-1 0,0 0 0,0 0 0,0 0 0,-1-1 0,4-2 0,-5 3 0,-1 0 0,0 0 0,0 0 0,0 0 0,-1 0 0,1 0 0,0 0 0,-1 0 0,1 0 0,-1 0 0,0-1 0,0 1 0,0 0 0,0 0 0,0 0 0,0 0 0,0-1 0,-1 1 0,1 0 0,-1 0 0,1 0 0,-1 0 0,0 0 0,0 0 0,0 0 0,0 0 0,0 0 0,-1 1 0,-1-4 0,-12-15 0,0 1 0,-2 0 0,-33-31 0,0 2 0,30 26 0,6 9 0,1-1 0,1-1 0,-17-23 0,29 37 0,0 1 0,0 0 0,0 0 0,0-1 0,0 1 0,0 0 0,1-1 0,-1 1 0,0 0 0,0 0 0,0-1 0,0 1 0,0 0 0,0-1 0,0 1 0,1 0 0,-1 0 0,0-1 0,0 1 0,0 0 0,1 0 0,-1 0 0,0-1 0,0 1 0,0 0 0,1 0 0,-1 0 0,0 0 0,1-1 0,-1 1 0,0 0 0,0 0 0,1 0 0,-1 0 0,0 0 0,1 0 0,-1 0 0,0 0 0,0 0 0,1 0 0,-1 0 0,0 0 0,1 0 0,-1 0 0,0 0 0,0 0 0,1 0 0,-1 1 0,0-1 0,1 0 0,-1 0 0,16 2 0,16 6 0,0 2 0,-1 1 0,-1 1 0,0 2 0,-1 1 0,0 1 0,-1 2 0,-1 0 0,43 40 0,-61-50 0,0-1 0,-1 2 0,0-1 0,-1 1 0,0 0 0,0 0 0,9 18 0,-15-24 0,1 1 0,-1-1 0,0 1 0,0 0 0,-1 0 0,1-1 0,-1 1 0,1 0 0,-1 0 0,-1 0 0,1-1 0,0 1 0,-1 0 0,0 0 0,0 0 0,0-1 0,0 1 0,0-1 0,-1 1 0,0-1 0,0 1 0,0-1 0,0 0 0,0 0 0,0 0 0,-5 4 0,-46 39 0,44-39 0,0-1 0,0 1 0,1 1 0,0-1 0,1 1 0,-1 1 0,1 0 0,-9 15 0,13-16 0</inkml:trace>
  <inkml:trace contextRef="#ctx0" brushRef="#br0" timeOffset="682.82">2801 537 26559,'54'-133'832,"-36"95"-440,-2-1 0,-2 0 0,14-58 0,-27 90-398,-1-1 0,1 1 0,-1-1 0,0 1 0,-1 0 0,0-1-1,0 1 1,0 0 0,-1-1 0,0 1 0,-1 0 0,0 0 0,0 1 0,0-1 0,-1 1 0,1-1-1,-2 1 1,1 0 0,-11-10 0,11 12 1,0 0 0,0 0 0,-1 1 0,1-1 0,-1 1 0,0 0 0,0 1 0,-1-1 0,1 1 0,0 0 1,-1 0-1,1 1 0,-1-1 0,0 1 0,1 1 0,-1-1 0,0 1 0,0 0 0,1 0 0,-1 1 0,0-1 0,1 1 0,-1 1 0,0-1 0,1 1 0,-8 3 0,10-4 8,1 0-1,-1 1 1,0-1 0,0 1-1,1 0 1,-1 0 0,1 0-1,0 0 1,-1 0 0,1 1-1,0-1 1,0 1 0,0-1-1,1 1 1,-1-1 0,1 1-1,-1 0 1,1 0-1,-1 4 1,1-1 15,0 0-1,0 0 1,1 0 0,-1 0-1,2 1 1,-1-1 0,1 0-1,-1 0 1,4 8 0,3 10 53,1-1 0,1 0 0,22 38 1,-31-61-72,26 50 764,23 59-1,-43-94-576,-1 0 0,0 1 0,-1 0 0,-1 0 0,-1 0 0,0 0 0,-1 0 0,-1 29 0,0-43-189,-1 0 0,1 0 0,0 0 0,-1 0 0,1 0 0,-1 0 0,1 0 0,-1 0 0,0 0 0,0 0 0,0-1 0,0 1 0,0 0 0,-1 0 0,1-1 0,0 1 0,-1-1 0,1 1 0,-1-1-1,0 0 1,1 1 0,-1-1 0,-2 1 0,1-1-94,0 0 0,0-1 0,0 1 0,0-1-1,0 1 1,0-1 0,0 0 0,0-1 0,0 1 0,0 0-1,0-1 1,0 0 0,0 1 0,-5-3 0,3 1-154,0 0 0,0-1 0,-1 1 1,1-1-1,1 0 0,-1-1 1,0 1-1,1-1 0,0 0 1,0 0-1,0 0 0,0-1 0,1 1 1,-1-1-1,1 0 0,0 0 1,-2-5-1,5 10 239,0-1-1,0 1 1,0 0 0,0-1-1,0 1 1,0 0-1,0-1 1,0 1 0,0 0-1,0-1 1,0 1 0,0 0-1,0-1 1,0 1 0,0 0-1,0-1 1,0 1 0,0 0-1,0-1 1,1 1 0,-1 0-1,0 0 1,0-1 0,0 1-1,1 0 1,-1 0 0,0-1-1,0 1 1,0 0 0,1 0-1,-1 0 1,0-1 0,1 1-1,-1 0 1,0 0 0,0 0-1,1 0 1,17-1 214,14 9 586,-27-6-649,-1 0 0,0 1 0,-1-1 0,1 1 0,0 0-1,-1 0 1,1 0 0,-1 0 0,0 1 0,0 0 0,-1-1 0,1 1 0,-1 0-1,1 0 1,-1 0 0,-1 0 0,1 1 0,0-1 0,-1 0 0,0 1 0,0-1-1,0 1 1,-1 0 0,0-1 0,0 1 0,0-1 0,0 1 0,-2 6 0,-1 15 201,-2 0 1,-1-1 0,-16 46 0,13-44-309,2-5-7,1 1-1,0 0 1,2 0 0,1 0-1,1 0 1,1 1-1,1-1 1,1 1-1,1-1 1,1 0-1,8 34 1,-1-16-26,1-1 0,28 67 0,-34-96 0,0 0 0,2 0 0,-1 0 0,1 0 0,0-1 0,1-1 0,1 1 0,-1-1 0,1 0 0,1-1 0,0 0 0,0-1 0,19 11 0,-5-8 0</inkml:trace>
  <inkml:trace contextRef="#ctx0" brushRef="#br0" timeOffset="1383.77">3085 400 29487,'1'-21'691,"2"5"-469,0 0 0,1 0 0,1 0 0,0 0 0,1 1 0,1 0 0,0 0 0,1 1 1,17-23-1,-13 20-270,0 2 0,1 0 0,1 0 0,1 1 0,0 1 0,0 1 0,30-19 0,-41 29-182,-1-1-1,1 1 1,0 1 0,0-1-1,1 0 1,-1 1-1,0 0 1,0 0 0,1 0-1,-1 0 1,1 1-1,-1 0 1,0 0 0,8 1-1,-10-1 138,-1 0 0,0 1-1,1 0 1,-1-1 0,0 1 0,0 0-1,1-1 1,-1 1 0,0 0-1,0 0 1,0 0 0,0 0 0,0 0-1,0 0 1,0 0 0,0 1-1,-1-1 1,2 2 0,-1 0 89,0 0 1,0 0-1,0 0 1,-1 1-1,1-1 1,-1 0 0,0 1-1,1-1 1,-2 0-1,1 6 1,-6 26 1044,-2 0 0,-19 56 0,16-59-517,2 1 0,1 0 0,-5 42 0,11-60-445,2 0-1,0 0 1,0 0-1,2 0 0,-1 0 1,2-1-1,8 28 1,-8-34-106,0 0 0,1-1 1,0 1-1,0-1 1,0 0-1,1 0 0,1-1 1,-1 1-1,1-1 0,0 0 1,0-1-1,0 0 1,1 1-1,0-2 0,11 7 1,-17-11-64,-1 1 0,1 0 0,0 0 0,-1 0-1,1-1 1,-1 1 0,1 0 0,-1 0 0,1 0 0,-1 0 0,0 0 0,1 0 0,-1 0 0,0 0 0,0 0 0,0 0 0,0 0 0,0 0 0,0 0 0,0 0 0,0 0 0,0 0 0,0 0 0,0 0 0,-1 0 0,1 0 0,-1 1-1,-15 43 1600,4-9-996,8-10-460,1-1 0,2 1 0,0 0 0,2-1 0,1 1 0,0-1 1,12 46-1,67 174 479,-28-95-392,-42-115-140,-1 1 0,-1 0 0,-3 1 0,5 72 0,-11-98 0,0-1 0,-1 1 0,-1 0 0,0-1 0,0 1 0,-1-1 0,0 0 0,-1 0 0,-8 16 0,9-20 0,-2 0 0,1 0 0,0-1 0,-1 1 0,0-1 0,-1 0 0,1-1 0,-1 1 0,0-1 0,0 0 0,0 0 0,0-1 0,-1 0 0,0 0 0,-11 4 0,14-6 0,0 1 0,-1-1 0,1 0 0,0 0 0,-1-1 0,1 1 0,-1-1 0,1 0 0,-1 0 0,1 0 0,-1 0 0,1-1 0,-1 0 0,1 0 0,0 0 0,-1-1 0,1 1 0,0-1 0,0 0 0,0 0 0,0-1 0,1 1 0,-1-1 0,1 0 0,-1 0 0,1 0 0,0 0 0,0 0 0,0-1 0,-4-6 0,0-3 0,0-1 0,2 1 0,-1-1 0,2 0 0,0-1 0,0 1 0,2-1 0,-2-16 0,1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17:15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1109 316 1216,'5'0'-15,"0"1"0,-1-1 1,1 0-1,0-1 0,-1 1 0,1-1 1,-1 0-1,1 0 0,-1 0 0,1-1 1,-1 1-1,0-1 0,0 0 0,1-1 1,5-4-1,-4 3 319,-1-1 1,0 1-1,0-1 0,-1-1 1,1 1-1,-1-1 0,0 1 1,-1-1-1,1 0 0,2-8 1,-3 9 335,-1-1 0,1-1 1,-1 1-1,-1 0 1,1 0-1,-1-1 1,0 1-1,0-1 0,-1 1 1,0-1-1,0 1 1,-1-1-1,0 1 1,0-1-1,0 1 1,-1-1-1,0 1 0,0 0 1,0 0-1,-1 0 1,0 0-1,0 1 1,-7-9-1,2 6-427,-1 1 1,0 0-1,-1 0 0,0 1 1,0 1-1,0-1 0,-1 2 1,0-1-1,0 1 0,0 1 1,0 0-1,-1 1 0,1 0 0,-1 1 1,1 0-1,-1 0 0,-16 3 1,4-1-158,0 1 1,1 2-1,-1 0 1,1 2-1,0 0 1,1 1-1,-35 17 1,44-17-34,1 1 0,0-1-1,1 2 1,-1 0 0,2 0 0,-1 1 0,2 0-1,-1 1 1,1 0 0,1 1 0,0 0 0,1 0-1,0 0 1,0 1 0,2 0 0,-7 21 0,9-24 5,1-1 0,0 1 1,0 0-1,1 0 1,1 0-1,-1 0 0,2 0 1,-1 0-1,1 0 0,1 0 1,0 0-1,0 0 1,1 0-1,1-1 0,-1 0 1,1 1-1,1-1 1,0-1-1,0 1 0,0-1 1,1 0-1,1 0 0,-1 0 1,10 7-1,-10-10-57,0 0-1,0 0 0,1-1 1,-1 0-1,1 0 0,0-1 1,0 0-1,1 0 1,-1 0-1,0-1 0,1 0 1,0-1-1,7 1 0,-2-1-50,-1-1 0,1 0 0,-1-1 0,1-1 1,-1 0-1,1 0 0,18-8 0,-11 3 56,0-1 0,-1-2 0,0 0 0,0 0 0,-1-2 0,-1-1 1,0 0-1,0-1 0,17-19 0,-28 27 60,-1 0 0,0-1 0,-1 1-1,1-1 1,-1 0 0,0 0 0,-1 0 0,0 0 0,0-1 0,-1 0 0,1 1-1,-2-1 1,2-10 0,-3 13-12,0 1-1,0-1 0,-1 1 1,0-1-1,1 1 1,-2 0-1,1 0 0,0-1 1,-1 1-1,0 0 1,0 0-1,0 0 0,-1 0 1,1 1-1,-1-1 1,0 1-1,0 0 0,0-1 1,0 1-1,0 0 1,-1 1-1,1-1 0,-1 1 1,0-1-1,-5-1 1,-2-1 70,1 0 1,-2 0 0,1 1-1,0 1 1,-1 0 0,0 1-1,0 0 1,1 0 0,-22 1-1,10 2 38</inkml:trace>
  <inkml:trace contextRef="#ctx0" brushRef="#br0" timeOffset="405.33">652 688 22119,'0'0'282,"-6"-23"1520,5 23-1785,-1-1 0,0 0-1,0 1 1,0-1 0,0 1 0,0 0-1,0-1 1,0 1 0,0 0 0,0 0-1,1 0 1,-1 1 0,0-1-1,0 0 1,0 1 0,0-1 0,0 1-1,-2 1 1,-38 17 218,32-14-198,-26 14 194,2 2 0,0 2 1,1 1-1,2 1 1,0 1-1,2 2 1,1 2-1,1 0 1,2 1-1,-33 53 1,30-38 332,2 2 1,3 1-1,1 0 1,3 2-1,1 0 1,3 1-1,-11 74 1,20-85-343,0 75 0,6-98-185,1 0 0,1 1 0,1-1 0,0 0 0,1 0 0,11 26 0,-1-15 4</inkml:trace>
  <inkml:trace contextRef="#ctx0" brushRef="#br0" timeOffset="791.75">933 673 27071,'0'0'580,"29"1"836,-14 4-1402,1 0 0,-1 0-1,0 2 1,0 0 0,0 0-1,-1 2 1,-1 0 0,1 0-1,12 13 1,11 11 719,55 64 0,-45-39-178,-2 2 0,58 100 0,-79-116-490,-2 0 1,-2 2-1,-2 1 0,22 86 1,-35-110-13,-2 0 1,0 1 0,-1-1 0,-1 1 0,-2-1-1,0 1 1,-1 0 0,-10 38 0,9-51-125,-1 1 0,0-1 1,-1 0-1,0 0 1,-1 0-1,0-1 0,-1 0 1,-8 10-1,9-13-291,-1 0 1,0 0-1,-1-1 1,1 0-1,-1 0 0,-1-1 1,1 0-1,-1 0 1,1-1-1,-19 6 0,11-5-3035</inkml:trace>
  <inkml:trace contextRef="#ctx0" brushRef="#br0" timeOffset="1149.47">1604 2046 26871,'0'0'1443,"-28"10"-2053,-12-5 332,0-3-1,-1-1 0,-58-7 0,-3 1 753,-129 2 2334,-434 51 0,615-36-2720,40-9-88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5:49.7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1054 380 24079,'59'27'260,"-1"2"0,-2 3-1,0 2 1,-3 2 0,-1 3 0,-2 2-1,-1 2 1,-3 2 0,73 91 0,-93-102-567,-2 1 0,-1 1 0,-2 1 0,-2 1 0,-1 0 0,-2 2 1,-1 0-1,11 51 0,-22-70 92,-2-1 1,1 1-1,-2 0 1,-1 0-1,-1-1 0,0 1 1,-2 0-1,-5 21 1,4-26 244,-1 0 0,-1 0 0,-1-1 0,0 1 0,-1-2 0,0 1 0,-2-1 0,1-1 0,-2 1 0,0-2 1,-13 13-1,2-4 311,-2-2 0,0-1 1,0-1-1,-2-1 1,0-1-1,-1-1 0,0-1 1,-52 16-1,40-19-31,0-1 1,0-2-1,-1-2 1,0-1-1,0-3 0,-44-3 1,24-3 18,1-4 0,1-1 0,0-4 0,1-2 1,0-2-1,1-3 0,2-2 0,0-3 0,-51-32 1,59 29-370,0-3 1,2-1-1,2-2 1,1-2-1,1-1 1,3-3-1,1-1 1,-42-64-1,63 81 59,2 0-1,0 0 1,2-1-1,1-1 1,1 0-1,1 0 1,-8-50 0,14 53-113,1 1 1,1 0 0,0-1 0,2 1 0,1 0 0,1-1-1,1 2 1,0-1 0,2 0 0,14-30 0,-9 28-243,1 0 1,1 0 0,1 1 0,1 1-1,1 1 1,1 0 0,1 2-1,1 0 1,1 0 0,34-23-1,-23 22 246,0 1-1,1 2 1,2 2-1,-1 1 0,2 1 1,-1 2-1,50-10 1,-34 13 277,-1 2 1,1 2 0,0 2 0,0 3-1,0 1 1,0 3 0,0 2 0,-1 3 0,0 1-1,-1 3 1,93 37 0,-90-26-216,-1 3 0,-1 2 0,-1 2 0,-2 2 0,-1 2 0,60 60 1,-83-72-92,-2 1 1,0 0 0,-1 2 0,-2 0 0,-1 1 0,0 1 0,-3 1 0,0 0 0,-2 0 0,-1 2 0,-1-1 0,-1 1 0,4 36 0,-10-18-2034,-4 0-659</inkml:trace>
  <inkml:trace contextRef="#ctx0" brushRef="#br0" timeOffset="793.61">1118 324 17079,'11'-33'856,"5"-17"544,-37 77 1576,11-16-2710,1 1 0,0 0-1,0 1 1,1 0 0,1 0 0,0 0-1,1 1 1,0 1 0,-6 25-1,10-32-252,1 0-1,0 0 0,0 0 1,1 0-1,0 0 0,0 0 1,1 0-1,0 0 0,1 0 1,0 0-1,0 0 0,0 0 1,1-1-1,1 1 0,-1-1 1,1 0-1,0 0 0,0 0 1,1-1-1,6 8 0,0-1-90,0 0-1,1 0 1,1-1-1,0-1 1,0 0-1,1-1 1,1 0 0,0-1-1,0-1 1,0 0-1,1-1 1,20 6 1686,-38-23-1581,0 4-2854</inkml:trace>
  <inkml:trace contextRef="#ctx0" brushRef="#br0" timeOffset="1323.66">1280 727 16272,'0'0'81,"-7"30"848,-1 0-748,3-17 507,1 0 1,0 1-1,1 0 0,1 0 1,0 0-1,1 16 1,1-25-568,1-1 1,0 0 0,0 1 0,0-1 0,0 0 0,1 0-1,0 0 1,0 1 0,0-2 0,0 1 0,1 0 0,-1 0-1,1-1 1,0 1 0,0-1 0,0 0 0,0 0-1,1 0 1,0-1 0,-1 1 0,1-1 0,0 0 0,0 0-1,6 2 1,6 3-210,1-1 0,1-1 0,-1 0 0,1-1 0,34 2-1,96-3-687,-99-4 865,-46 1-136,7 1 280,-1-1-1,1-1 1,-1 0 0,0 0 0,16-5 0,-23 6-87,0-1 0,0 0 1,0 0-1,0 0 1,0 0-1,-1 0 0,1 0 1,0-1-1,-1 1 0,1 0 1,-1-1-1,1 1 1,-1-1-1,0 0 0,0 0 1,0 1-1,0-1 0,0 0 1,0 0-1,0 0 1,0 0-1,-1 0 0,1 0 1,-1 0-1,0 0 0,1 0 1,-1 0-1,0 0 1,0 0-1,0 0 0,-1 0 1,1-3-1,-2-7 362</inkml:trace>
  <inkml:trace contextRef="#ctx0" brushRef="#br0" timeOffset="1815.32">16 942 26151,'0'0'1516,"15"-19"-579,-3 12-728,1 0 0,0 2 0,0-1-1,0 1 1,1 1 0,-1 1 0,1 0-1,25-2 1,-28 4-444,1 0 0,-1 1 0,0 0 0,0 1 0,0 1-1,1 0 1,-1 0 0,-1 1 0,1 0 0,0 1 0,15 7 0,-22-8 193,0-1 0,0 1 1,0 0-1,0 0 0,0 1 0,-1-1 1,0 1-1,1 0 0,-1 0 0,-1 0 1,1 0-1,0 0 0,-1 1 1,0-1-1,0 1 0,0-1 0,-1 1 1,0 0-1,0 0 0,0-1 0,0 1 1,-1 0-1,1 0 0,-1 0 0,-1 0 1,1 0-1,-1 0 0,0 0 1,0 0-1,0-1 0,0 1 0,-1 0 1,0-1-1,0 1 0,0-1 0,-1 1 1,1-1-1,-1 0 0,0 0 0,0 0 1,-1-1-1,-4 5 0,8-8 75,-1 1-1,1-1 1,0 0 0,-1 1-1,1-1 1,0 0-1,-1 0 1,1 1 0,-1-1-1,1 0 1,-1 0-1,1 1 1,-1-1 0,1 0-1,0 0 1,-1 0-1,1 0 1,-1 0 0,1 0-1,-1 0 1,1 0-1,-1 0 1,1 0 0,-1 0-1,1 0 1,-1 0-1,1 0 1,-1-1 0,1 1-1,-1 0 1,1 0-1,-1 0 1,1-1 0,0 1-1,-1 0 1,1-1-1,-1 1 1,1 0 0,0-1-1,-1 1 1,1 0-1,0-1 1,-1 1 0,1-1-1,0 1 1,0 0-1,0-1 1,-1 1 0,1-2-1,0 1-59,0 1 1,0-1-1,0 0 0,0 0 0,0 0 0,0 0 1,0 1-1,0-1 0,0 0 0,0 0 0,1 0 1,-1 1-1,0-1 0,1 0 0,-1 0 0,0 1 1,1-1-1,-1 0 0,1 1 0,-1-1 0,1 0 1,-1 1-1,1-1 0,0 1 0,-1-1 0,1 1 0,0-1 1,-1 1-1,1-1 0,0 1 0,0 0 0,-1-1 1,2 1-1,6-1-57,-1-1 0,0 2 0,1-1 0,-1 1 0,0 0 0,1 1 0,-1 0 0,0 0 0,0 0 0,0 1 0,0 0 0,0 1 0,0-1 0,0 1 0,-1 1 0,1-1 0,-1 1 0,0 0 1,7 6-1,-4-3 353,0 1 1,0-1-1,-1 1 1,0 1-1,0 0 1,-1 0-1,0 0 0,-1 1 1,0 0-1,0 0 1,6 17-1,-10-20-46,-1-1 0,1 0-1,-1 1 1,0-1 0,0 1 0,-1 0-1,0-1 1,0 1 0,-1 0-1,1-1 1,-1 1 0,-1-1-1,1 1 1,-1-1 0,-5 10-1,5-11-204,-1-1 0,0 1-1,0-1 1,0 0 0,0 0-1,-1 0 1,0-1-1,-6 6 1,5-5-480,-1-1-1,1 0 1,-1 0-1,0 0 0,0 0 1,0-1-1,-10 2 1,-4 0-2861</inkml:trace>
  <inkml:trace contextRef="#ctx0" brushRef="#br0" timeOffset="2478.77">1673 1 27911,'-8'1'209,"1"1"0,0 1-1,0-1 1,0 1 0,0 0 0,0 1-1,1-1 1,-1 2 0,-10 8-1,-54 53-208,51-47-19,-125 136-266,-184 255 1,192-229 201,126-168 40,-441 605 2430,431-585-2191,1 1-1,-27 68 1,42-89-167,0 0 0,1 1 0,1-1 0,0 0 0,1 1 0,0 0 0,2 0 1,-1-1-1,1 1 0,1 0 0,5 23 0,-5-32-43,0 0 1,1 0-1,0 0 0,0 0 1,0 0-1,0-1 1,1 1-1,0-1 0,0 1 1,0-1-1,0 0 0,1 0 1,-1 0-1,1-1 1,0 1-1,1-1 0,8 5 1,-6-5-160,0 0 0,0 0 1,0-1-1,0 0 0,1-1 0,-1 0 1,1 0-1,0 0 0,-1-1 1,1 0-1,9-2 0,4-1-98,-1-1 1,0-1-1,0-1 0,0 0 0,-1-2 1,0 0-1,0-1 0,21-15 0,3-7 851,0-3 0,-3-1 0,0-2 0,45-55 0,124-183 1066,-167 216-1680,32-43-240,-6-3 0,-4-3 0,52-122 0,-95 182 217,-2-1 1,-2 0-1,-3-1 1,-2-1-1,-2 0 1,-2-1-1,-2 0 0,-3 0 1,-2 0-1,-6-57 1,3 93 257,0 0 1,-1 1 0,0-1 0,-2 1-1,0-1 1,-8-17 0,2 15-61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5:53.0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141 39 29487,'0'0'2797,"-5"20"-2571,-3-2-195,0 0 0,0 0 0,-2-1 0,0 0 0,-1 0 0,-1-1 0,-25 26 0,21-22-22,15-23-9,0 0 0,0 0 0,0 0 0,0-1 0,1 1 0,0 0 0,-1 0 0,1 0 0,0 0 0,2-6 0,3-21 0,1 1 0,2 1 0,19-48 0,-27 76 0,1-1 0,-1 1 0,0 0 0,1 0 0,-1 0 0,0 0 0,1 0 0,-1 0 0,0 0 0,0 0 0,1 0 0,-1 0 0,0 0 0,1 0 0,-1 0 0,0 0 0,1 0 0,-1 0 0,0 0 0,1 0 0,-1 0 0,0 0 0,0 0 0,1 1 0,-1-1 0,0 0 0,1 0 0,-1 0 0,0 0 0,0 1 0,0-1 0,1 0 0,-1 0 0,0 1 0,0-1 0,0 0 0,1 0 0,-1 1 0,0-1 0,0 0 0,0 1 0,0-1 0,0 0 0,0 1 0,11 14 0,-11-14 0,8 11 0,1 0 0,0 0 0,1-1 0,0 0 0,1-1 0,18 14 0,-3-7 0,1 0 0,29 12 0,-118-33-715,43 1-90,0-1-1,1-1 0,-1 0 1,1-2-1,-32-15 0,45 20 810,1-1-1,-1 1 1,1-1-1,0 0 0,0 0 1,0 0-1,1 0 1,-1 0-1,1-1 1,-1 0-1,1 0 1,0 0-1,1 0 1,-1 0-1,1-1 1,0 1-1,0-1 1,0 1-1,0-1 0,1 0 1,0 0-1,0 1 1,0-1-1,1 0 1,0 0-1,0 0 1,1-9-1,-1 12 33,0 0 1,0 0-1,0 0 0,1 0 0,-1 0 0,1 0 0,0 0 1,-1 0-1,1 0 0,0 1 0,0-1 0,0 0 0,0 1 1,1-1-1,-1 1 0,0-1 0,1 1 0,-1-1 0,1 1 1,-1 0-1,1 0 0,-1 0 0,1 0 0,0 0 1,0 0-1,-1 0 0,1 1 0,0-1 0,0 1 0,0-1 1,0 1-1,0 0 0,0-1 0,0 1 0,0 0 0,0 0 1,0 1-1,0-1 0,0 0 0,0 1 0,0-1 0,-1 1 1,1-1-1,0 1 0,2 1 0,3 1 182,1 0 1,-1 1-1,0 0 0,0 0 0,-1 1 1,1 0-1,-1 0 0,0 0 0,10 11 1,2 12 274,18 18 368,-34-43-1318,1-1 0,0 0 0,0 0 0,0 0 0,0 0 0,0 0 0,0 0 0,5 1 0,-1-1-2915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5:53.8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170 38 29487,'-90'208'2821,"42"-101"-2531,17-26-2073,31-80 1526,22-46 1433,-12 23-1149,58-124 900,-30 45-3117,-38 100 1818,4 12 144,0 0 463,1 0 0,0-1 0,0 0 0,1 0 0,1 0 0,0 0 0,0-1 0,1 0 0,0-1 0,12 10 0,0-1-180,0-1 1,1-1-1,46 24 0,-44-32-137,-22-7 62,-1 0-1,0 0 0,0 0 1,1 0-1,-1 0 1,0-1-1,0 1 1,0 0-1,1 0 1,-1 0-1,0 0 1,0 0-1,0-1 1,1 1-1,-1 0 1,0 0-1,0 0 1,0-1-1,0 1 1,0 0-1,0 0 1,0-1-1,1 1 1,-1 0-1,0 0 0,0 0 1,0-1-1,0 1 1,0 0-1,0 0 1,0-1-1,0 1 1,0 0-1,0 0 1,0-1-1,0 1 1,-1 0-1,1 0 1,0-1-1,0 1 1,0 0-1,0 0 1,0-1-1,-24-38-1645,14 24 2075,7 9-312,-19-31 671,-41-51-1,56 79-715,-1 0 1,0 1-1,-1-1 0,0 2 1,0-1-1,0 1 0,-1 1 1,0 0-1,-1 0 0,-17-7 1,27 13-52,1-1 1,0 1 0,-1 0-1,1 0 1,0 0 0,-1 0 0,1-1-1,-1 1 1,1 0 0,0 0-1,-1 0 1,1 0 0,-1 0-1,1 0 1,0 0 0,-1 0-1,1 0 1,-1 0 0,1 0 0,0 0-1,-1 0 1,1 0 0,0 1-1,-1-1 1,1 0 0,-1 0-1,1 0 1,0 1 0,-1-1-1,1 0 1,0 0 0,0 1 0,-1-1-1,1 0 1,0 0 0,0 1-1,-1-1 1,1 0 0,0 1-1,3 18 73,-1-15-125,0-1 0,0 1 0,0 0 0,0-1 0,0 0 0,1 1 0,-1-1 0,7 5 0,-3-5 58,0-1 0,0 1 0,1-1 0,-1-1 0,1 1 0,-1-1 0,1 0 0,0-1 0,-1 0 0,1 0 0,0 0 0,-1-1 0,1 0 0,0 0 0,-1 0 0,1-1 0,-1 0 0,9-4 0,-10 4 4,0 0 0,-1 0 1,1-1-1,-1 1 0,0-1 0,0 0 1,0 0-1,0 0 0,0-1 1,-1 1-1,1-1 0,-1 0 0,0 0 1,0 0-1,0-1 0,-1 1 1,0-1-1,0 1 0,0-1 1,0 0-1,-1 1 0,1-1 0,-1 0 1,1-10-1,-2 14-11,0 1 0,0-1 0,0 1 0,0-1 0,0 1 0,0-1 0,0 1 0,0-1 0,0 1 0,0 0 0,0-1 0,-1 1 0,1-1 0,0 1 0,0-1 0,0 1 0,-1-1 0,1 1 0,0-1 0,0 1 0,-1 0 0,1-1 0,0 1 0,-1 0 0,1-1 0,0 1 0,-1 0 0,1-1 0,-1 1 0,1 0 0,0 0 0,-1-1 0,1 1 0,-1 0 0,1 0 0,-1 0 0,0 0 0,-21 8 0,-16 21 0,3 6 0,1 1 0,-56 81 0,73-94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5:5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133 0 24367,'-1'58'1056,"9"94"1,0-11-788,-10 8 103,-24 163 0,-44 144-16,51-344-501,7-43 83,2 1 0,4 0 0,3 1-1,10 112 1,-4-155 351,2 0 0,1 0 0,1 0-1,1-1 1,2 0 0,1 0 0,0-1 0,2 0 0,1-1 0,1-1-1,2 0 1,0-2 0,1 1 0,24 21 0,-11-16-237,0-3 1,2 0-1,1-3 1,1 0-1,0-2 1,2-2-1,0-1 1,1-2-1,0-2 1,58 13-1,-10-11 64,2-2 0,-1-5 0,157-5 0,80 3-116,-142 1 0,-170-6 0,0-1 0,0-1 0,1 0 0,-1 0 0,0-1 0,15-5 0,-25 6 0,0 1 0,0-1 0,0 0 0,0 0 0,0 0 0,0-1 0,0 1 0,-1 0 0,1-1 0,0 1 0,-1-1 0,1 0 0,-1 1 0,0-1 0,1 0 0,1-4 0,-3 4 0,1-1 0,0 0 0,-1 0 0,0 0 0,0 0 0,0 0 0,0 1 0,0-1 0,0 0 0,-1 0 0,1 0 0,-1 0 0,0 0 0,0 1 0,0-1 0,-2-3 0,-8-17 2,-2 1 0,0 1 1,-31-38-1,-3-5-68,78 67-3569,-19 1 2837,0 1 0,0 0 0,17 11-1,-20-10 954,0 0 0,0 0 0,-1 1-1,0 1 1,-1-1 0,1 1-1,9 15 1,-12-17 76,-1 1-1,-1 0 1,1 0-1,-1 0 1,-1 0-1,1 1 1,-1-1 0,0 1-1,-1-1 1,0 1-1,0 0 1,0-1-1,-1 1 1,0 0-1,-1 0 1,0 0 0,0-1-1,-1 1 1,0-1-1,-4 11 1,-8 15-26,-1-1 1,-33 49 0,25-45-143,-22 48-1,36-61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5:56.7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968 522 29487,'6'-10'184,"0"1"0,0-1-1,-1-1 1,0 1 0,0-1-1,-2 0 1,1 0 0,-1 0 0,-1 0-1,2-13 1,-2 6-123,-1-1 1,0 0-1,-1 0 1,-1 1-1,-5-28 0,3 34-173,0 0 0,-1-1 0,0 1-1,-1 0 1,0 1 0,-1 0 0,-1-1 0,1 2-1,-2-1 1,1 1 0,-2 0 0,1 1-1,-1 0 1,-1 0 0,-10-8 0,6 8-33,-1 0-1,1 0 1,-2 2 0,1 0 0,-1 0 0,0 2 0,0 0-1,0 0 1,-1 2 0,-29-3 0,29 5 44,-1 0 0,1 1 0,0 2-1,-1-1 1,1 2 0,0 0 0,0 2 0,1-1 0,-1 2 0,-23 11 0,29-11 78,-1 1 0,1 0 0,1 0 0,-1 1 1,1 0-1,1 1 0,0 1 0,0-1 1,0 1-1,1 1 0,1-1 0,0 1 0,0 1 1,-8 20-1,8-11 284,0 1-1,1 0 1,2 1-1,0-1 1,1 1 0,1 0-1,2 0 1,0-1 0,1 1-1,1 0 1,8 33 0,-6-38-113,1 0 1,0 0 0,1-1 0,2 0-1,-1 0 1,2-1 0,0 0-1,1 0 1,0-1 0,2 0 0,-1-1-1,2 0 1,0-1 0,24 19-1,-13-17-73</inkml:trace>
  <inkml:trace contextRef="#ctx0" brushRef="#br0" timeOffset="361.83">455 394 29487,'-3'-7'275,"0"0"0,-1 0-1,1 0 1,-2 1 0,1 0-1,-1-1 1,0 1 0,0 1-1,-10-9 1,12 12-259,0 0 0,0 1 1,0-1-1,0 1 0,0 0 0,0 0 0,0 0 0,-1 0 0,1 0 1,0 1-1,-1-1 0,1 1 0,-1 0 0,1 0 0,0 0 0,-1 1 1,1-1-1,-1 1 0,1-1 0,0 1 0,0 1 0,-1-1 0,1 0 1,-3 2-1,-11 7-9,0 0 0,1 1 0,0 1 0,1 0 0,0 1 1,1 1-1,0 0 0,1 1 0,-14 21 0,4-2 8,2 1-1,0 0 1,-21 57-1,32-65-149,1 0 1,1 0-1,1 1 1,2 0-1,1 0 1,1 1-1,2-1 1,0 1-1,7 49 1,-4-61-18,0-1 0,2 0 0,0 0-1,1 0 1,1 0 0,0-1 0,1 0 0,0 0 0,2-1 0,-1 1 0,2-2 0,0 0 0,0 0 0,2 0 0,-1-2 0,1 1 0,1-2 0,15 11-1,-1-4-3244</inkml:trace>
  <inkml:trace contextRef="#ctx0" brushRef="#br0" timeOffset="881.76">129 982 26239,'-19'21'952,"9"-9"-764,1 1 1,0 0-1,0 0 0,2 1 0,-1 0 0,2 0 1,0 1-1,1 0 0,0 0 0,1 0 1,1 0-1,1 1 0,0 0 0,1-1 0,0 1 1,1 0-1,1-1 0,1 1 0,0 0 1,1-1-1,0 1 0,2-1 0,-1 0 0,11 20 1,-3-9-360,1-1 0,1-1 0,2 0 0,0 0 1,1-2-1,1 0 0,1-1 0,2-1 1,-1-1-1,2-1 0,1-1 0,44 27 0,-37-28 214,1 0-1,1-2 0,0-1 0,34 8 0,-55-18 136,1-1 0,-1-1 0,1 1 1,-1-2-1,1 0 0,22-2 0,-28 1-101,1-1 1,-1 1-1,0-1 0,0 0 1,0-1-1,-1 1 1,1-1-1,0 0 1,-1-1-1,0 1 0,0-1 1,0 0-1,7-8 1,-8 7-475,0-1 0,0 1 0,-1-1 1,1 0-1,-2 1 0,1-1 0,-1-1 0,1 1 1,0-7-1,4-13-2942</inkml:trace>
  <inkml:trace contextRef="#ctx0" brushRef="#br0" timeOffset="1191.58">299 1426 25751,'9'24'330,"1"0"-1,1-1 1,1 0-1,1-1 1,19 25-1,-14-23-166,1-1-1,1-1 0,1 0 0,0-2 0,2 0 0,39 25 1,-46-34-247,1-1 0,0-1 0,1 0 0,0-1 0,0-1 0,1-1 0,0 0 0,0-2 0,0 0 0,39 2 0,-47-6 167,-1-1 0,1 0-1,0-1 1,0 0-1,-1-1 1,1 0-1,-1 0 1,0-1-1,0-1 1,0 0-1,0 0 1,-1-1-1,0 0 1,0 0-1,-1-1 1,0-1-1,0 1 1,0-1-1,-1 0 1,0-1-1,-1 0 1,0 0-1,0 0 1,4-11-1,-3 6 33,-1-1 1,0 0-1,-1 0 0,-1-1 0,-1 1 0,0-1 0,0 0 1,-2 0-1,0 0 0,-1 0 0,0 0 0,-1 0 0,-1 0 0,-1 0 1,-8-27-1,4 25-668,0 0 1,-2 0 0,0 1-1,0 0 1,-2 1-1,0 0 1,-1 0 0,-27-26-1,32 36 234,1-1-1,-1 2 1,0-1-1,0 1 1,-1 0-1,0 1 1,1 0-1,-2 0 1,1 1-1,0 0 1,-1 0-1,1 0 0,-1 2 1,0-1-1,1 1 1,-1 0-1,0 1 1,0 0-1,0 0 1,0 1-1,-16 3 1,18-2 222,1 1 0,-1 0 1,1 0-1,0 0 0,-1 1 1,2 0-1,-1 0 0,0 1 1,1 0-1,0 0 0,0 0 1,0 0-1,1 1 0,0 0 1,0 0-1,0 0 0,0 0 1,1 0-1,0 1 0,1 0 1,0-1-1,0 1 0,-2 14 1,2 4 90</inkml:trace>
  <inkml:trace contextRef="#ctx0" brushRef="#br0" timeOffset="1858.77">838 1035 29487,'0'0'467,"13"39"1330,-6-31-1726,-1 1 0,1-1 0,1 0-1,-1 0 1,1-1 0,0 0 0,1 0 0,0-1 0,0 0-1,11 4 1,9 5-207,63 22 0,-77-32-460,0-1 0,0 0 0,0-1 0,0 0 0,1-2 0,-1 0 0,29-1 0,-40-1 503,0 1 0,0-1 0,0 1 0,0-1 0,0-1 0,0 1 0,0 0 0,0-1 0,0 0 0,0 0 0,-1 0 0,1 0 0,-1-1 1,0 1-1,0-1 0,0 0 0,0 0 0,0 0 0,0 0 0,-1-1 0,1 1 0,-1-1 0,0 1 0,0-1 0,-1 0 0,1 0 0,-1 0 1,0 0-1,0 0 0,0 0 0,0 0 0,-1 0 0,1-7 0,-2-3 92,0 0 0,0 0 0,-1 0 0,-1 0 0,-1 0 0,0 0 0,0 1 0,-1-1 0,-1 1 0,-1 1 0,-13-22 0,-3 0-291,-1 2 0,-53-56 0,56 66-554,-1 1-1,-27-19 1,44 36 338,0 0 1,0 1-1,-1-1 0,0 1 1,0 0-1,0 0 0,0 1 1,0-1-1,0 1 0,-1 1 1,1-1-1,-1 1 1,1 1-1,-1-1 0,1 1 1,-10 0-1,14 1 237,0-1 1,0 1-1,0 0 1,0-1-1,0 1 0,0 0 1,0 0-1,1 0 1,-1 0-1,0 1 0,0-1 1,1 0-1,-1 1 1,1-1-1,-1 1 0,1 0 1,0-1-1,0 1 1,-2 3-1,1-1 142,0 1 0,1-1 0,0 0 1,0 1-1,0-1 0,1 0 0,-1 1 0,1-1 0,0 6 0,2 2 936,-1 1 0,1-1-1,1 0 1,0 1-1,10 22 1,-5-20 151,0-1 1,1 1 0,1-1 0,0-1-1,1 0 1,1 0 0,0-1 0,0 0-1,1-1 1,1-1 0,0 0-1,23 12 1,-27-17-568,0-1 1,0 0-1,0 0 0,0-1 0,1 0 0,-1-1 1,1 0-1,0-1 0,13 1 0,-16-3-135,-1 1 0,1-1-1,-1-1 1,1 1-1,-1-1 1,1-1 0,-1 1-1,0-1 1,0 0 0,0-1-1,-1 1 1,1-2-1,-1 1 1,7-6 0,-9 6-168,1 0 1,-1-1-1,0 1 1,-1-1-1,1 0 1,-1 0-1,0-1 1,0 1-1,0-1 1,-1 1-1,0-1 1,0 0-1,1-6 1,-1 1-61,0-1 1,-1 1 0,-1-1-1,0 1 1,0 0 0,-4-18-1,-1 1-417,-2 1 0,-2-1 0,0 2-1,-23-47 1,15 41-182,-2 1 0,0 1 0,-40-47 0,46 62 574,0 1 0,-1 1-1,-1-1 1,0 2 0,-1 0-1,-1 1 1,1 1 0,-25-11-1,18 14 169,0 3-30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6:01.3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411 15 15440,'-30'-8'1797,"26"9"-1469,0 1 0,1 0-1,-1 0 1,1 0 0,0 1 0,0-1 0,0 1 0,0 0 0,0-1-1,0 1 1,1 1 0,-1-1 0,1 0 0,0 1 0,0-1 0,0 1 0,0-1-1,-2 9 1,0 1-95,-1 1-1,1 1 1,-3 26 0,6-35-267,1 1 0,-1-1 0,1 0 0,0 1 0,1-1 0,0 0 0,0 0 0,0 1 0,1-1 0,-1 0 0,1 0 0,1 0 0,-1-1 0,1 1 0,0 0 0,1-1 0,-1 0 0,1 0 0,0 0 0,0 0 0,1-1 0,9 9 0,-6-8 24,-1-1 1,1 1-1,1-2 1,-1 1-1,1-1 1,-1 0 0,1 0-1,0-1 1,0-1-1,0 0 1,0 0-1,0 0 1,0-1-1,0 0 1,14-3-1,-16 2 130,1 0 1,0-1-1,0 1 0,-1-2 0,1 1 0,-1-1 0,1 0 0,-1-1 1,0 0-1,-1 0 0,1 0 0,-1-1 0,1 0 0,9-11 0,-13 12-16,0 0 0,-1 0-1,1 0 1,-1-1 0,0 1-1,0-1 1,0 0 0,0 0-1,-1 0 1,0 1-1,0-1 1,0 0 0,-1-1-1,0 1 1,0 0 0,0 0-1,0 0 1,-1 0 0,0 0-1,0 0 1,0 0 0,-1 1-1,0-1 1,-2-5-1,-1 1 99,0 0-1,0 1 0,-1 0 0,-1 0 0,1 0 1,-1 1-1,0 0 0,-1 0 0,1 1 0,-2 0 0,1 0 1,0 1-1,-1 0 0,0 1 0,0-1 0,-1 2 0,1-1 1,-18-3-1,0 1-57,0 1-1,0 1 1,0 1 0,0 1 0,-49 4 0,61 0-104,3 0-7</inkml:trace>
  <inkml:trace contextRef="#ctx0" brushRef="#br0" timeOffset="509.64">426 429 29487,'0'0'2353,"-36"7"-1683,13 3-662,-1 1 0,1 1 1,1 1-1,0 1 0,1 1 1,0 1-1,1 1 0,1 1 1,1 0-1,1 2 0,0 0 1,1 0-1,2 2 0,0 0 1,1 0-1,-14 35 0,15-30 0,2 0 0,1 1-1,2-1 1,0 1 0,2 1 0,1-1-1,1 1 1,2 0 0,0 0-1,2 0 1,2-1 0,0 1 0,2-1-1,13 45 1,-15-63-334,1 0 1,0 0-1,0-1 0,1 1 0,1-1 1,-1 0-1,1-1 0,1 1 0,0-1 1,0 0-1,0-1 0,15 11 0,-2-6-3071</inkml:trace>
  <inkml:trace contextRef="#ctx0" brushRef="#br0" timeOffset="1199.83">448 438 21775,'7'-11'636,"-5"9"-567,0 0 0,0 0-1,0 1 1,0-1 0,0 1 0,0-1-1,0 1 1,1 0 0,-1 0-1,1 0 1,-1 0 0,1 0 0,-1 1-1,1-1 1,-1 1 0,1-1-1,-1 1 1,1 0 0,0 0 0,-1 0-1,1 1 1,0-1 0,-1 0-1,1 1 1,-1 0 0,1 0 0,3 1-1,6 3 271,1 1 1,0 1-1,-1-1 0,0 2 0,-1 0 0,0 0 0,0 1 1,-1 0-1,0 1 0,0 0 0,-1 1 0,10 15 0,10 18 557,44 88-1,-65-116-936,51 105-565,79 236 1,-133-343 753,-1 0 0,0 1-1,-1 0 1,-1-1 0,-1 1 0,0 0-1,0 0 1,-4 27 0,1-35-230,1 0 1,-1-1 0,-1 1-1,1-1 1,-1 1 0,0-1-1,0 0 1,-1 0 0,0 0-1,0 0 1,0-1 0,-1 0-1,0 0 1,0 0 0,0 0-1,0-1 1,-1 0-1,0 0 1,0 0 0,-12 5-1,-6 0 15,1-1-1,-1 0 1,-1-2-1,1-1 0,-1-1 1,0-1-1,0-1 1,-43-3-1,20-2 915,0-2 1,0-3-1,-73-20 1,92 19-631</inkml:trace>
  <inkml:trace contextRef="#ctx0" brushRef="#br0" timeOffset="1472.72">531 1515 24079,'0'0'2312,"22"32"-1233,-16-19-1217,-1 0 0,0 0 0,0 1-1,-2-1 1,0 1 0,0 0 0,-1 0 0,-1 0 0,0 19 0,-3 21 10,-9 55 1,9-96 298,-29 615 6049,28-454-6147,3-117-3985,0-32 541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6:03.9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58 25695,'21'-9'1663,"66"-8"-1237,0 3 0,132-3 0,182 19-1262,-200 3 780,841 25 2144,274 0 847,-1262-30-2935,272-8 0,-298 6 0</inkml:trace>
  <inkml:trace contextRef="#ctx0" brushRef="#br0" timeOffset="619.66">3984 88 22119,'0'0'110,"34"24"1686,-20-9-1581,0 1 1,-1 0-1,-1 1 1,-1 1-1,0-1 1,-1 2-1,11 30 1,1 12-183,-2 2 0,15 85 1,-8-29 199,48 220 1644,53 604 0,-70 199 624,-44-745-2071,-10-313-3983,-14 155 0,9-230 387</inkml:trace>
  <inkml:trace contextRef="#ctx0" brushRef="#br0" timeOffset="1594.57">4488 4001 21399,'0'0'128,"1"7"363,-1-2-374,1 0 0,0 0-1,1 0 1,-1-1 0,1 1 0,0 0 0,0-1-1,1 0 1,-1 1 0,1-1 0,0 0 0,0-1-1,0 1 1,1 0 0,-1-1 0,1 0 0,0 1 0,0-1-1,0-1 1,0 1 0,7 3 0,15 6-81,-1-1 1,50 15 0,-19-7-313,259 101 331,166 36 6623,-313-106-6149,166 40 554,-333-90-1083,37 3 0,-37-3 0,0 0 0,0 0 0,0-1 0,-1 1 0,1 0 0,0-1 0,-1 1 0,1-1 0,0 1 0,-1-1 0,1 1 0,-1-1 0,1 0 0,0 1 0,-1-1 0,1 0 0,-1 1 0,0-1 0,1 0 0,-1 1 0,0-1 0,1 0 0,-1 0 0,0 0 0,0 1 0,0-1 0,1 0 0,-1 0 0,0 0 0,0 1 0,0-1 0,0 0 0,-1 0 0,1 0 0,0 1 0,0-1 0,0 0 0,-1 0 0,1 0 0,0 1 0,-1-1 0,1 0 0,-1 0 0,-8-16 0,-1 0 0,-1 2 0,0-1 0,-1 1 0,0 1 0,-26-23 0,35 34 0,51 40 0,71 72 0,-119-109 0,0 0 0,0 1 0,0-1 0,0 1 0,0-1 0,0 0 0,0 1 0,0-1 0,0 0 0,0 1 0,-1-1 0,1 0 0,0 1 0,0-1 0,0 0 0,0 1 0,-1-1 0,1 0 0,0 0 0,0 1 0,-1-1 0,1 0 0,0 0 0,0 1 0,-1-1 0,1 0 0,0 0 0,-1 0 0,1 1 0,0-1 0,-1 0 0,1 0 0,0 0 0,-1 0 0,1 0 0,0 0 0,-1 0 0,1 0 0,0 0 0,-1 0 0,1 0 0,0 0 0,-1 0 0,0 0 0,-18 4 0,18-4 0,-17 3 0,0 0 0,0 2 0,0 0 0,0 1 0,-21 11 0,32-14 0,1 0 0,0 0 0,0 1 0,0 0 0,0 0 0,1 1 0,0-1 0,0 1 0,0 1 0,0-1 0,1 0 0,0 1 0,0 0 0,0 0 0,1 0 0,0 1 0,-4 11 0,11-37 0,0-1 0,-2 1 0,2-27 0,-19-145 0,8 134 0,7 51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6:07.4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4343 1 22319,'0'0'283,"10"32"1213,11 63-1596,-3 0 1,5 111-1,-13-96 1128,30 131 0,-33-216-788</inkml:trace>
  <inkml:trace contextRef="#ctx0" brushRef="#br0" timeOffset="733.83">4497 1221 23591,'0'0'546,"-42"-1"1048,-368-76-497,5-33-803,15 4-1443,238 68 1435,-696-138 254,774 166-580,-685-63 267,543 72 447,-1 9 0,-306 51 0,94 35-515,406-89-3761,14-3 548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6:15.5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115 3995 29487,'0'0'2125,"25"-25"-6303,-13 12 4251,-1 1 0,0-2 1,0 1-1,-2-2 0,1 1 1,12-29-1,-12 19-880,-2 0 1,0 0-1,8-50 1,-7-1-2505,-4 0 0,-6-89 0,0 71 1157,-8-521 10656,-42-305-5765,16 524-1776,-15-209-416,44-2 382,8 587-880,-2 10 1412,-8 22-454,4-6-1079,-115 206 925,134-307-1591,-6 63 1475,0 1 1,2 0-1,23-44 1,8-23-3009,-42 97 2142,0 0 49,0 0 83,0-1 0,0 1-1,0 0 1,0 0-1,0 0 1,0 0-1,0 0 1,0-1 0,1 1-1,-1 0 1,0 0-1,0 0 1,0 0-1,0 0 1,0-1 0,0 1-1,0 0 1,0 0-1,0 0 1,1 0-1,-1 0 1,0 0 0,0 0-1,0 0 1,0 0-1,0-1 1,0 1 0,1 0-1,-1 0 1,0 0-1,0 0 1,0 0-1,0 0 1,0 0 0,1 0-1,-1 0 1,0 0-1,0 0 1,0 0-1,0 0 1,1 0 0,-1 0-1,0 0 1,0 0-1,0 0 1,0 0 0,0 1-1,1-1 1,-1 0-1,12 6 72,7 9 223,32 36 683,-2 2-1,61 88 1,-107-138-971,-1 0 0,0 1 0,1 0 0,-1-1 0,-1 1 0,1 0 0,0 0 0,-1 0 0,1 5 0,-2-8-5,0 1 0,0-1 0,0 0-1,-1 1 1,1-1 0,0 1 0,-1-1 0,1 0 0,-1 1 0,0-1 0,1 0-1,-1 0 1,0 1 0,0-1 0,1 0 0,-1 0 0,0 0 0,0 0 0,0 0-1,0 0 1,-1 0 0,1-1 0,0 1 0,0 0 0,-1 0 0,1-1 0,0 1-1,0-1 1,-1 1 0,-1-1 0,-43 14-36,-1-2 1,0-3-1,-70 6 1,70-9 30,20-4 84,23-2-25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6:17.3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0 695 19559,'0'0'982,"26"10"-153,41 3-297,0-3-1,125 3 1,-65-6-1502,339 34-1804,232 37 8257,-173-18-6702,39 22-1088,-127-15 4742,-362-57-2138,1-3 0,0-4 1,85-7-1,-158 3-322,1 1 1,-1 0-1,1-1 0,-1 1 0,0-1 1,1 0-1,-1 0 0,0 0 1,0-1-1,0 1 0,0-1 1,0 1-1,0-1 0,0 0 1,0 0-1,-1-1 0,1 1 1,-1 0-1,1-1 0,-1 0 0,3-4 1,-3 2 5,0 0 1,-1 0-1,0 0 0,0 0 1,0 0-1,0 0 0,-1-1 1,0 1-1,0 0 0,0 0 1,-1-1-1,1 1 1,-4-8-1,-15-59 518,-4 1-1,-49-104 1,19 49 116,-112-235 2260,135 300-568,30 60-2278,0-1 1,-1 1-1,1 0 0,-1-1 0,1 1 1,-1 0-1,0-1 0,1 1 0,-1 0 1,0 0-1,0 0 0,0-1 0,0 1 1,0 0-1,0 0 0,0 0 0,0 1 1,-1-1-1,1 0 0,0 0 0,0 1 1,-1-1-1,1 1 0,0-1 0,-1 1 1,1-1-1,-3 1 0,0 1 37,1 1-1,-1 0 1,0 0 0,1 0 0,-1 1-1,1-1 1,0 1 0,0 0-1,-4 5 1,-69 58-97,76-65-146,17-38-2607,1 9 2847,-4 6 801,-1 0-1,20-44 0,-33 65-612,17 8-242,-1 0 0,1 2 1,-1 0-1,-1 0 0,1 2 0,-2 0 0,16 15 0,19 12 6,-4-7-15,-21-16 0,-2 0 0,0 2 0,-1 1 0,22 24 0,-42-42 0,0 1 0,0 0 0,0 0 0,0 0 0,0 0 0,-1 0 0,1 0 0,0 0 0,-1 0 0,1 1 0,-1-1 0,1 0 0,-1 0 0,0 0 0,1 1 0,-1-1 0,0 0 0,0 0 0,0 1 0,0-1 0,0 0 0,0 0 0,0 1 0,0-1 0,0 0 0,-1 0 0,1 0 0,-1 1 0,1-1 0,-1 0 0,1 0 0,-1 0 0,1 0 0,-1 0 0,0 0 0,0 0 0,0 0 0,1 0 0,-1 0 0,0 0 0,0 0 0,0-1 0,0 1 0,0 0 0,-1-1 0,1 1 0,0-1 0,0 1 0,0-1 0,0 1 0,-1-1 0,1 0 0,-2 0 0,-10 4 0,0 0 0,-1-2 0,-24 3 0,30-4 0,-40 1 0,-1-1 0,0-3 0,-57-9 0,50 4 0,1 3 0,-56 3 0,100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17:23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0 112 20679,'0'0'744,"17"-22"295,9 8-993,0 1 0,0 1 0,1 2 0,1 0 0,-1 2 0,2 2 0,-1 0-1,1 2 1,-1 0 0,40 2 0,-63 3 3,0-1-1,0 1 0,0 1 0,0-1 1,0 1-1,0 0 0,0 0 1,0 0-1,-1 0 0,1 1 1,-1 0-1,1 0 0,-1 0 0,0 1 1,-1-1-1,1 1 0,0 0 1,-1 0-1,0 0 0,0 1 1,0-1-1,-1 1 0,1 0 0,-1-1 1,2 8-1,4 13 241,0 1 0,-2-1 1,6 49-1,-8-41-54,146 1157 4312,-113-935-3621,-19-155-367,-4 2 1,1 159 0,-16-252-560,1 0 0,-1-1 0,0 1 0,0-1 0,-1 1 0,0-1 0,-1 1 0,0-1 0,-6 12 0,6-16 0,1-1 0,-1 0 0,0 1 0,0-1 0,0 0 0,0 0 0,-1-1 0,1 1 0,-1-1 0,1 0 0,-1 1 0,0-2 0,0 1 0,0 0 0,0-1 0,0 0 0,0 0 0,-1 0 0,1 0 0,0-1 0,-5 1 0,-10-1 0,0 0 0,0-1 0,0-1 0,0-1 0,0 0 0,0-1 0,1-2 0,-25-9 0,34 11 0</inkml:trace>
  <inkml:trace contextRef="#ctx0" brushRef="#br0" timeOffset="2380.01">1219 2078 17167,'0'0'216,"33"1"802,176 0 1934,187-2-663,1076 26-3091,-825-1 1713,672-5 962,-125-3-1488,-1134-14-360,51 2-17,1-5 0,122-17 0,-233 18-10,1 0 0,-1 0 1,1 0-1,-1 0 0,0 0 1,1-1-1,-1 1 0,1 0 0,-1-1 1,0 1-1,0-1 0,1 1 1,-1-1-1,0 0 0,0 1 1,1-1-1,-1 0 0,0 0 0,0 0 1,0 0-1,0 0 0,0 0 1,0-2-1,-1 2-7,0 0 0,0 0 0,-1 0 0,1 0 0,-1 0 0,1 0 0,-1 0 0,1 0 0,-1 0 0,0 0 0,1 0 0,-1 0 0,0 0 0,0 0 0,0 1 0,1-1 0,-1 0 0,0 0 0,0 1 0,-2-2 0,-9-5-84,0 1 0,0 0-1,-18-6 1,-10-2-113,24 8 196,0 0 0,-1 1 0,1 1 0,-1 0 0,-24-2 0,40 6-46,3 3-243,0 0 239,1-1 1,-1 0-1,1 1 0,-1-1 0,1 0 1,0 0-1,0-1 0,0 1 0,3 1 1,3 2-13,-4-1 139,1 0 0,0 1 0,-1-1 0,0 1 0,0 0 0,0 0 0,-1 1 0,1-1 0,-1 1 1,3 7-1,-5-9 32,-2-1 0,1 0 1,0 1-1,-1-1 0,1 1 0,-1-1 1,0 1-1,0 0 0,-1-1 0,1 1 1,-1-1-1,1 0 0,-1 1 0,0-1 1,-1 1-1,1-1 0,0 0 0,-1 0 1,0 0-1,0 0 0,0 0 1,-3 3-1,-9 12 1014,0-1-1,-22 19 1,3-2-689,3 2-3761,19-20 125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35:37.2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866 3444 29487,'0'0'691,"-17"-7"462,-16-5-683,-1 1 0,-51-9 1,-19 3-5886,88 15 2079</inkml:trace>
  <inkml:trace contextRef="#ctx0" brushRef="#br0" timeOffset="401.97">943 3639 29487,'0'0'128,"-8"1"104,-4 0 88,-2-1 64,-2 0 56,-3 0-88,-4-1-72,-1-1-56,-3 0-40,2-1-40,1 0-32,1-1-16,0 1-24,3-1-16,1 1-8</inkml:trace>
  <inkml:trace contextRef="#ctx0" brushRef="#br0" timeOffset="402.97">804 3733 26783,'0'0'112,"-2"4"96,-3 2 80,-2-1 64,-2 2 48,-2 0-80,-4 1-64,-1-1-48,-2-1-40,-5 0 112,-3-3 96,-1 2 72</inkml:trace>
  <inkml:trace contextRef="#ctx0" brushRef="#br0" timeOffset="2506.35">1502 2179 23071,'19'3'538,"-4"-2"-407,709 80 4448,1-11-4127,-637-62-345,-1-5-1,141-12 1,-227 9-60,-1 0 1,0 0-1,0 0 0,1 0 1,-1 0-1,0 0 1,0 0-1,1 0 0,-1 0 1,0 0-1,0 0 0,1 0 1,-1 0-1,0 0 0,0 0 1,1-1-1,-1 1 0,0 0 1,0 0-1,0 0 0,1 0 1,-1 0-1,0-1 0,0 1 1,0 0-1,1 0 0,-1 0 1,0-1-1,0 1 0,0 0 1,0 0-1,0 0 0,0-1 1,0 1-1,1 0 0,-1 0 1,0-1-1,0 1 0,0 0 1,0 0-1,0-1 0,0 1 1,0 0-1,0 0 1,0-1-1,0 1 0,0 0 1,0 0-1,-1-1 0,1 1 1,-12-15 612,-22-9-495,-101-42-2268,43 23 3505,120 55-2258,53 14 1,-57-20 1138,0 1 1,-1 1 0,0 2-1,0 0 1,-1 1 0,27 18-1,-48-28-267,0-1 0,1 1 0,-1 0 0,0 0 0,0 0 0,0 0 0,0 0 0,0 0 0,0 0 0,0 0 0,0 1 0,0-1 0,0 0 0,0 0 0,-1 1-1,1-1 1,-1 1 0,1-1 0,-1 0 0,0 1 0,1-1 0,-1 1 0,0-1 0,0 1 0,0-1 0,0 1 0,0-1 0,0 1 0,-1 1 0,-1 1 26,-1 0 1,1 0 0,-1 0-1,0 0 1,0 0 0,0-1 0,-1 0-1,-4 4 1,-17 18-43,0 0 0,2 2 0,1 1 0,1 0 0,-17 34 0,36-64 0,1 0 0,0 1 0,0-1 0,0 0 0,0 0 0,0 1 0,0-1 0,0 0 0,0 0 0,1 0 0,-1 0 0,1 0 0,-1-4 0,-2-98 0,4 70 0,-2-1 0,-2 1 0,0-1 0,-13-48 0,14 79 0,-1-6 0,0 1 0,1-1 0,0 1 0,0-1 0,1 0 0,0 0 0,1-18 0,2 19 0</inkml:trace>
  <inkml:trace contextRef="#ctx0" brushRef="#br0" timeOffset="4470.05">686 1524 26295,'0'0'163,"2"-9"440,1 1-1122,1-16 3809,-10 21-1308,-10 13-1546,-53 62-1226,51-51 1011,0-1 0,-37 30 0,49-45-184,0-1-1,0 0 1,-1 0-1,1-1 1,-1 1-1,0-1 1,0-1-1,0 0 1,0 0-1,-1 0 1,1-1-1,0 0 1,-1 0 0,-11 0-1,16-2-66,0 1 0,0 0 0,0 0 1,-1-1-1,1 0 0,0 0 0,0 0 0,0 0 0,0 0 1,0 0-1,1-1 0,-1 0 0,0 1 0,1-1 0,-1 0 0,1 0 1,-1 0-1,1-1 0,0 1 0,0-1 0,0 1 0,0-1 0,1 1 1,-1-1-1,1 0 0,-1 0 0,-1-5 0,0-6-33,0-1-1,1 1 0,0 0 1,1-1-1,1-15 0,0 16 336,0-1 0,-1 1 1,-4-19-1,5 33-200,-4 1-53,0 1 0,1-1 0,-1 1 0,1 0 1,-1 0-1,1 1 0,-5 4 0,-14 18-19,-26 38 0,36-45 0,-1-1 0,0 0 0,-1 0 0,-1-1 0,-31 24 0,44-38 0,0-1 0,0 1 0,0-1 0,0 0 0,-1 0 0,1 0 0,0 0 0,-1 0 0,1-1 0,-1 1 0,1-1 0,0 1 0,-1-1 0,1 0 0,-1 0 0,0 0 0,1 0 0,-1-1 0,1 1 0,0-1 0,-1 1 0,1-1 0,-1 0 0,1 0 0,0 0 0,0 0 0,-1 0 0,1-1 0,0 1 0,0-1 0,0 1 0,0-1 0,1 0 0,-1 0 0,0 1 0,-2-5 0,-5-6 0</inkml:trace>
  <inkml:trace contextRef="#ctx0" brushRef="#br0" timeOffset="5269.92">932 4322 26295,'0'0'128,"28"23"2185,-28-21-2271,-1 0 0,0 0 0,1 1 0,-1-1 0,0 0 0,0 0 0,0 0-1,0 0 1,-1 0 0,1-1 0,0 1 0,-1 0 0,1 0 0,-1-1 0,0 1-1,0-1 1,1 0 0,-1 1 0,-4 1 0,-40 23-73,33-20-136,0-1-1,0 0 1,0-1-1,-1 0 1,0-1-1,0 0 1,0-1-1,0-1 1,0 0-1,-21-2 1,30 0 282,-1 0 1,1 1 0,-1-2 0,1 1-1,-1-1 1,1 0 0,0 0-1,0 0 1,0-1 0,0 0 0,0 0-1,0 0 1,1 0 0,0-1-1,-1 0 1,1 0 0,1 0 0,-1 0-1,1 0 1,-1-1 0,1 0-1,0 0 1,1 0 0,-1 0 0,1 0-1,0 0 1,1-1 0,-3-7-1,-3-34 651,7 37-679,-1 0 0,-1 0 1,0 0-1,0 0 0,-1 0 0,0 0 1,-1 1-1,-6-14 0,9 22-84,-1 0-1,1 0 1,0 0-1,-1 1 1,1-1 0,-1 0-1,1 1 1,-1-1-1,1 1 1,-1-1-1,1 1 1,-1 0 0,1-1-1,-1 1 1,0 0-1,1 0 1,-1 0 0,1 0-1,-1 0 1,1 1-1,-1-1 1,0 1 0,1-1-1,-1 1 1,1-1-1,0 1 1,-1 0-1,1-1 1,-1 1 0,1 0-1,0 0 1,0 0-1,-2 2 1,-44 36 69,17-5-57,21-22-8,0-1 0,-1 0-1,0-1 1,-1 0 0,-23 17-1,30-25-18,0 0-1,0 0 1,0-1 0,-1 1-1,1-1 1,0 0-1,-1 0 1,1-1-1,-1 1 1,0-1 0,1 0-1,-1 0 1,1 0-1,-1-1 1,1 1 0,-1-1-1,1 0 1,0-1-1,-1 1 1,1-1 0,0 0-1,0 0 1,-8-5-1,-31-25-3979,21 11 595</inkml:trace>
  <inkml:trace contextRef="#ctx0" brushRef="#br0" timeOffset="43450.92">5224 5872 29487,'0'0'633,"-39"-7"309,-30-11-2884,-97-39 0,34 10 2126,-564-141 54,649 178-122,-651-154 4134,357 52-4818,15-35-5605,279 121 3733,-59-44 1,67 40 2097,-53-53 0,56 44 1134,2 0 1,1-3-1,3-1 1,1-1-1,2-1 1,3-1-1,-38-99 1,-104-475 1957,95 315-2647,66 287-116,-205-920 3438,201 880-3383,-106-614 102,21 227-2781,-102-527 2317,119 680 1567,55 222 390,22 69-1346,1 5-282,-1 1 0,0 0 0,0 0 0,0-1 0,0 1 0,-1 0 0,1-1 0,-4 10 0,1 2 6,1 2-15,0-1 0,-2 0 0,0 0 0,-1 0 0,-1 0 0,-1-1 0,0 0 0,-1 0 0,0-1 0,-1 0 0,-1 0 0,-1-1 0,-18 20 0,29-34-19,0-1-1,0 1 1,0 0 0,0-1-1,1 1 1,-1 0 0,0-1-1,0 1 1,0 0 0,0-1 0,0 1-1,0 0 1,0-1 0,0 1-1,0 0 1,0-1 0,0 1-1,0 0 1,0-1 0,-1 1-1,1 0 1,0 0 0,0-1-1,0 1 1,0 0 0,0-1-1,-1 1 1,1 0 0,0 0-1,0-1 1,-1 1 0,1 0 0,0 0-1,0 0 1,-1-1 0,1 1-1,0 0 1,0 0 0,-1 0-1,1 0 1,0 0 0,-1-1-1,1 1 1,0 0 0,-1 0-1,1 0 1,0 0 0,-1 0-1,1 0 1,0 0 0,-1 0-1,1 0 1,0 0 0,-1 0 0,1 0-1,0 1 1,-1-1 0,1 0-1,0 0 1,0 0 0,-1 0-1,1 0 1,0 1 0,0-1-1,-1 0 1,1 0 0,0 1-1,0-1 1,-1 0 0,4-22-1572,38-99-752,-5 16 3240,-34 100-557,24-70 2433,-25 71-2713,1 1-1,0-1 1,0 1 0,0-1 0,0 1-1,1 0 1,-1 0 0,1 0-1,0 0 1,0 0 0,0 1-1,0-1 1,0 1 0,0 0 0,1 0-1,-1 0 1,5-1 0,-6 2-56,0 1 0,1 0 1,-1 0-1,0 0 1,1 0-1,-1 1 1,0-1-1,0 1 0,1-1 1,-1 1-1,0 0 1,0 0-1,0 0 0,0 0 1,0 0-1,0 0 1,0 0-1,2 2 0,36 34 96,-25-23-82,269 247-18,-282-259 0,4 2 0,-1 1 0,0 1 0,0-1 0,0 1 0,-1-1 0,0 1 0,0 1 0,5 9 0,-9-15 0,-1-1 0,1 1 0,0 0 0,0 0 0,-1-1 0,1 1 0,0 0 0,-1-1 0,1 1 0,0 0 0,-1-1 0,1 1 0,-1-1 0,1 1 0,-1-1 0,1 1 0,-1-1 0,0 1 0,1-1 0,-1 1 0,0-1 0,1 0 0,-1 1 0,0-1 0,1 0 0,-1 0 0,0 0 0,1 1 0,-1-1 0,0 0 0,0 0 0,-1 0 0,-29 5 0,28-5 0,-282 19 0,53-4 0,210-13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17:26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1039 207 22895,'-5'173'1732,"20"204"-1,-1-133-134,-8-94 75,3 379 1339,-14-479-4249,-9-101-1908,-5-184-4037,15 1 5031,23-236 5864,0-53-1522,-18 512-2079,-2-1 0,1 1 1,-1-1-1,-1 1 0,0-1 0,-1 1 1,0 0-1,-5-11 0,5 16-45,1 1-1,-2 0 0,1 1 1,-1-1-1,1 1 1,-1-1-1,0 1 0,-1 0 1,1 0-1,-1 1 1,0 0-1,0-1 0,0 1 1,0 1-1,0-1 0,0 1 1,-10-3-1,-11-3 475,0 1 0,0 1 0,-1 2-1,0 0 1,0 2 0,0 0 0,-49 5 0,75-3-666,0 1 1,-1-1-1,1 0 1,0 1-1,0-1 1,0 1-1,0-1 1,0 1-1,-1-1 1,1 1-1,0 0 1,1-1-1,-1 1 1,0 0-1,0 0 1,0 0 0,0 0-1,0 0 1,1 0-1,-1 0 1,1 0-1,-1 0 1,0 2-1,0 0-67,0 1-1,1-1 0,-1 0 1,1 0-1,0 1 1,0-1-1,0 0 1,0 0-1,2 4 1,2 11-254,0-2 0,13 30 0,-11-31 522,23 75 1750,-3 2-1,-5 1 1,13 129 0,-31-203-2122,0 0 564,-2-1 1,1 27 0,-3-40-754,1-1-1,-1 1 1,0 0-1,0 0 1,0-1 0,-1 1-1,1-1 1,-5 7-1,4-5-2910</inkml:trace>
  <inkml:trace contextRef="#ctx0" brushRef="#br0" timeOffset="371.66">810 681 20567,'0'0'100,"-15"-39"1714,13 35-1675,-1 1 1,0-1 0,0 1-1,0 0 1,-1 0 0,1 0 0,-1 0-1,1 1 1,-1-1 0,0 1-1,0 0 1,0 0 0,0 0-1,0 1 1,-1-1 0,1 1 0,0 0-1,-1 1 1,-8-2 0,-11 0 779,0 1 1,-30 1 0,54 0-899,-26 1 1202,9-1-755,0 0-1,0 2 0,0 0 1,1 0-1,-18 6 1,31-7-450,0 0 1,0 0 0,0 0 0,0 1 0,0-1 0,0 1-1,0 0 1,1 0 0,-1 0 0,1 0 0,-1 0 0,1 1-1,0-1 1,0 0 0,0 1 0,0 0 0,0 0 0,1-1 0,-1 1-1,1 0 1,0 0 0,-1 0 0,2 1 0,-1-1 0,0 0-1,1 0 1,-1 0 0,1 1 0,0-1 0,0 0 0,0 1-1,1 2 1,3 28 107,2-1 0,11 32 0,-1-9-2771,-11-38 740,-2-8-1492</inkml:trace>
  <inkml:trace contextRef="#ctx0" brushRef="#br0" timeOffset="804.03">481 943 5536,'0'0'154,"-21"-30"2180,-37-10 9114,-11 8-5837,49 24-5298,-1 1 0,0 1 0,0 1 0,-1 1 0,1 1 0,-1 0 0,0 2 0,-28 2 0,45-1-214,0 0 0,0 1-1,0 0 1,0 0 0,1 1-1,-1-1 1,0 1-1,1 0 1,-1 0 0,1 1-1,-1-1 1,1 1-1,0 0 1,0 0 0,1 0-1,-1 1 1,0-1-1,1 1 1,0 0 0,0 0-1,0 0 1,1 0 0,-1 0-1,-2 8 1,2-4 72,1 0 1,0 1-1,1-1 1,0 0-1,0 1 1,1-1-1,0 1 1,0-1-1,1 1 1,0-1-1,0 0 1,1 0-1,5 14 1,0-1-172,84 289 0,-83-272 0,-1 0 0,-3 0 0,-1 0 0,-1 1 0,-3-1 0,-6 54 0,5-81-706,-1 0 0,0 0 1,0 0-1,-1 0 0,-7 14 0,4-12-2691</inkml:trace>
  <inkml:trace contextRef="#ctx0" brushRef="#br0" timeOffset="1070.58">10 1829 16823,'0'0'599,"37"-11"400,-3 5-283,0 2 1,0 0-1,0 3 0,56 4 1,141 28 2386,-82-8 187,94-7 773,-80-18-8038,-155 1 586</inkml:trace>
  <inkml:trace contextRef="#ctx0" brushRef="#br0" timeOffset="1777.23">1333 1394 19703,'28'-2'703,"-20"1"-508,1 1 0,-1 1 0,0-1 0,0 1 0,0 1 0,0 0 0,0 0 0,-1 0 0,1 1 0,0 0 0,11 7 0,-19-10-171,0 1-1,0-1 1,0 1-1,0 0 1,0-1 0,-1 1-1,1-1 1,0 1 0,0 0-1,0-1 1,-1 1-1,1-1 1,0 1 0,-1-1-1,1 1 1,0-1 0,-1 1-1,1-1 1,-1 0 0,1 1-1,-1-1 1,1 1-1,-1-1 1,1 0 0,-1 0-1,1 1 1,-1-1 0,1 0-1,-1 0 1,1 1-1,-1-1 1,0 0 0,1 0-1,-1 0 1,1 0 0,-1 0-1,-1 0 1,-24 8-86,-8-3-288,0-1 0,0-1 1,-45-3-1,-106-14-665,127 8 1317,26 3-7,-98-13 1375,113 13-1233,0-1 0,1 0 0,-1-2 0,1 0 0,-22-11 0,37 17-420,1-1 1,-1 1 0,0 0-1,0-1 1,0 1 0,0-1-1,0 0 1,0 1 0,1-1-1,-1 0 1,0 1 0,0-1 0,1 0-1,-1 0 1,1 0 0,-1 1-1,1-1 1,-1 0 0,1 0-1,-1 0 1,1 0 0,0 0-1,-1 0 1,1 0 0,0 0 0,0 0-1,0 0 1,0-2 0,1 2-35,-1-1 0,1 0 0,0 1 0,0-1 0,0 0-1,0 1 1,0-1 0,0 1 0,1 0 0,-1-1 0,0 1 0,1 0 0,-1 0 0,3-2 0,5-2-216,0 0 0,0 0 0,1 1 0,14-5 0,25-3-336,-1 2 0,2 2 0,-1 3 1,80 1-1,-60 6 1523,1 4-1,117 24 1,-186-30-938,127 35 1522,-115-31-1431,0 1 0,-1 1 0,0 0 0,0 0 0,0 1 0,-1 1 0,17 14 1,-27-21-124,1 0 1,-1 0 0,0 0 0,0 0 0,0 0 0,0 0 0,0 0 0,0 1 0,0-1-1,-1 0 1,1 0 0,0 1 0,-1-1 0,1 1 0,-1-1 0,1 1 0,-1-1 0,0 0 0,1 1-1,-1-1 1,0 1 0,0-1 0,0 1 0,0-1 0,0 1 0,-1-1 0,0 3 0,0-2-9,-1 1 1,1-1 0,-1 0 0,0 0 0,0 0 0,0 0-1,0-1 1,0 1 0,0 0 0,0-1 0,-1 1-1,1-1 1,-5 2 0,-7 2 63,0 0 0,-1-1 1,1-1-1,-21 3 0,2-4 820,0-1 0,0-1 0,-54-9 0,9-5-3750,61 10-315</inkml:trace>
  <inkml:trace contextRef="#ctx0" brushRef="#br0" timeOffset="2318.01">1622 1429 21719,'0'0'275,"-9"31"1181,0 8-869,2 1 0,1 0 0,2 1 0,2-1 0,2 1 0,1 0 0,13 76 0,6-22 954,4-1-1,41 105 0,-63-195-1540,0 0 0,-1 0 0,0 0 0,0 0 0,0 0 0,0 1 0,-1-1 0,0 0 0,0 9 0,0-12 0,-1 0 0,0 1 0,1-1 0,-1 0 0,0 1 0,0-1 0,0 0 0,0 0 0,0 0 0,0 0 0,0 0 0,0 0 0,0 0 0,0 0 0,-1 0 0,1-1 0,0 1 0,-1 0 0,1-1 0,-1 1 0,1-1 0,0 1 0,-1-1 0,1 0 0,-1 0 0,1 1 0,-1-1 0,1 0 0,-1-1 0,1 1 0,-2 0 0,-58-2 0,-111-17 0,32 2 0,-2 10 0,-86-11 0,194 7 0,27 8 0</inkml:trace>
  <inkml:trace contextRef="#ctx0" brushRef="#br0" timeOffset="2845.08">704 1440 25775,'-2'-27'1328,"2"21"2577,4 13-3785,-1 0 1,0 0-1,0 0 0,-1 1 0,0-1 0,0 1 0,0 0 0,-1-1 0,-1 1 0,1 0 0,-2 13 0,2 9-3,58 590 84,-56-575-201,1-45-1,1 1 0,-1-1 0,0 1-1,0-1 1,0 0 0,0-1 0,0 1 0,8-3 0,-8 3-22,26-3-933,1 3 1,32 2-1,124 24 2234,-112-14-389,-4 2-471,-59-12-359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17:31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5481 46 22175,'-16'-17'644,"-6"-4"-301,21 20-305,0 0 1,-1 0-1,1 1 0,0-1 1,0 0-1,-1 1 0,1-1 1,-1 1-1,1-1 0,0 1 0,-1 0 1,1-1-1,-1 1 0,1 0 1,-1 0-1,1 0 0,-1 0 1,1 0-1,-1 1 0,1-1 1,0 0-1,-1 1 0,1-1 1,-1 1-1,1-1 0,0 1 1,-1 0-1,-1 1 0,-27 23 162,27-23-184,0 1 1,1-1-1,-1 1 1,1 0 0,0 0-1,0 0 1,0 0-1,0 0 1,0 1 0,1-1-1,0 1 1,-1-1-1,1 1 1,1-1 0,-1 1-1,0 0 1,1-1-1,0 1 1,0 0 0,0-1-1,0 1 1,0 0-1,1-1 1,0 1-1,0 0 1,0-1 0,0 1-1,0-1 1,1 0-1,-1 1 1,1-1 0,0 0-1,0 0 1,0 0-1,1 0 1,4 5 0,2 0-8,-1 0 1,1-1 0,1 0-1,-1 0 1,1-1-1,0-1 1,1 1 0,-1-2-1,1 1 1,19 4 0,-7-4-54,-1-1 0,1-2-1,0 0 1,43-2 0,-57 0-16,1-1-1,-1 0 1,0 0-1,0-1 0,0-1 1,0 1-1,0-2 1,0 1-1,-1-1 0,0 0 1,0-1-1,0 0 0,0 0 1,12-12-1,-17 15 58,-1 0 1,-1 0-1,1 0 0,0 0 0,0-1 0,-1 1 0,1 0 0,-1-1 0,0 0 0,0 1 1,0-1-1,0 0 0,0 1 0,-1-1 0,1 0 0,-1 0 0,0 0 0,1 1 1,-1-1-1,-1 0 0,1 0 0,-1-3 0,0 2 54,-1 0 0,0 0-1,0 1 1,0-1 0,0 0 0,-1 1 0,1-1-1,-1 1 1,0 0 0,0 0 0,0 0 0,0 0 0,-4-2-1,-6-4 225,-1 1 0,1 1-1,-1 0 1,0 0 0,-1 2-1,-28-8 1,23 9-47,0 1 0,1 1 0,-1 0 0,0 2 0,0 0 0,0 2 0,-27 4 0,27-1-164</inkml:trace>
  <inkml:trace contextRef="#ctx0" brushRef="#br0" timeOffset="328.58">5486 291 29487,'0'0'691,"-23"16"745,-44 31-1446,2 3 1,3 3 0,2 3-1,-72 85 1,111-114-17,1 1 0,1 1 0,2 1-1,1 0 1,-19 50 0,28-58 143,1 0 0,0 0 1,2 0-1,0 1 0,2 0 0,1 0 0,0 0 0,2 0 1,3 28-1,-2-41-810,0-1 1,0 1-1,1 0 1,0-1 0,9 19-1,-1-10-2687</inkml:trace>
  <inkml:trace contextRef="#ctx0" brushRef="#br0" timeOffset="809.12">5750 430 29487,'16'-1'861,"-3"3"-702,-1 1-1,1 0 1,-1 1-1,0 0 1,0 1 0,0 1-1,-1 0 1,1 0-1,-2 1 1,1 0-1,-1 1 1,11 10-1,5 6-107,-1 1 0,-1 1 1,28 40-1,-41-50-176,0 1 1,-2 0 0,1 1 0,-2 0 0,-1 0-1,0 1 1,-1 0 0,-1 0 0,-1 0 0,-1 1-1,2 27 1,-5-36-30,0 0-1,0-1 0,-1 1 1,-1 0-1,0 0 1,0 0-1,-1-1 0,-1 0 1,0 1-1,0-1 1,-1 0-1,0-1 0,0 1 1,-1-1-1,0 0 0,-1-1 1,0 1-1,-1-1 1,0-1-1,0 1 0,0-1 1,-10 6-1,-1-2 279,-1-1 0,0 0-1,0-2 1,0 0 0,-1-1 0,-1-1-1,1-1 1,-1-1 0,-30 2 0,-24-3 1123,-106-9 1,46 0-4436,111 6-125</inkml:trace>
  <inkml:trace contextRef="#ctx0" brushRef="#br0" timeOffset="1205.58">5660 2131 29487,'-10'-3'193,"0"1"0,0 1 0,-1-1 0,1 2 0,0-1 0,0 1 0,0 1-1,0 0 1,0 1 0,0 0 0,0 0 0,0 1 0,-16 6 0,18-6-170,1 0 1,-1 0-1,1 1 0,-1 0 0,1 0 1,1 1-1,-1 0 0,0 0 1,1 0-1,0 1 0,1 0 0,-1 0 1,1 1-1,0 0 0,1-1 0,-1 1 1,-3 10-1,7-14-45,-1 0 1,2 0-1,-1 1 0,0-1 1,1 0-1,-1 0 1,1 0-1,0 0 0,0 0 1,0 1-1,1-1 0,-1 0 1,1 0-1,0 0 0,-1 0 1,1 0-1,1 0 1,-1 0-1,0 0 0,1 0 1,2 2-1,-1-1-159,1 0 0,-1-1 0,1 1-1,0-1 1,1 0 0,-1 0 0,0 0 0,1-1 0,0 0 0,-1 0-1,11 3 1,-1-1-152,1-1-1,0-1 1,0 0-1,0 0 0,0-2 1,0 0-1,-1-1 1,17-2-1,-17 0 405,-1-1 0,0 0 0,0-1 0,-1 0 0,1-1 0,15-9 0,-24 13 79,0-1 0,0 1 1,-1-1-1,1 0 0,-1 0 0,1 0 0,-1-1 0,0 1 0,0-1 0,0 0 0,-1 1 0,1-1 0,-1 0 1,0-1-1,0 1 0,0 0 0,-1-1 0,1 1 0,-1-1 0,0 1 0,-1-1 0,1-6 0,-1 9-95,0-1 0,-1 1 0,1-1 0,-1 0 0,0 1 0,1-1 0,-1 1 0,0-1 0,-1 1 0,1 0 0,0-1 0,-1 1-1,1 0 1,-1 0 0,0 0 0,1 0 0,-1 0 0,-3-2 0,0 1-7,0 0 1,0 0-1,0 0 1,-1 1-1,1-1 0,-1 1 1,1 1-1,-7-2 0,-4 0-7,0 1 0,-1 0 0,1 2 1,-1 0-1,-17 2 0,-28 11-4219,44-6 797</inkml:trace>
  <inkml:trace contextRef="#ctx0" brushRef="#br0" timeOffset="1500.14">5367 2380 24911,'0'0'732,"-29"7"458,8-1-1101,-1 0 0,1 2 0,0 1 0,1 0 0,0 2 0,0 0 0,1 1 0,1 1 0,0 1 1,-18 17-1,17-11 165,1 0 0,0 2 0,2 0 1,0 1-1,2 0 0,1 2 0,-16 37 1,12-15 69,3 0 1,2 1-1,2 0 1,2 0-1,2 1 1,2 0-1,2 1 1,10 96-1,-3-105-324</inkml:trace>
  <inkml:trace contextRef="#ctx0" brushRef="#br0" timeOffset="1983.91">5657 2570 29487,'15'-3'169,"-1"1"1,1 1-1,0 0 1,0 0-1,0 2 0,0 0 1,-1 1-1,1 0 0,0 1 1,-1 0-1,0 2 1,0 0-1,0 0 0,0 1 1,-1 1-1,0 0 0,15 11 1,1 2-145,-1 2 0,0 1 0,-2 2 0,0 0 0,-2 1 0,22 32 0,-36-44-21,0 0 0,0 1 1,-2 1-1,0 0 0,-1 0 0,0 0 1,-1 1-1,5 27 0,-9-37-3,-1 0-1,-1-1 1,1 1 0,-1 0 0,0 0-1,-1 0 1,1 0 0,-1-1-1,-1 1 1,1 0 0,-1-1 0,0 1-1,-1-1 1,0 1 0,0-1 0,0 0-1,0 0 1,-1-1 0,0 1-1,-1-1 1,1 0 0,-1 0 0,0 0-1,-10 7 1,-6 2-1,0-1 0,-1-2 0,-1 0 0,0-1 0,0-1 0,-1-1 0,0-2 0,-49 8 0,0-6 0,-129-3 0,171-6 0</inkml:trace>
  <inkml:trace contextRef="#ctx0" brushRef="#br0" timeOffset="2383.66">5496 4129 29487,'-30'2'1073,"12"3"-986,0 0-1,0 1 0,1 0 0,0 2 0,0 0 0,0 1 1,1 0-1,1 2 0,0-1 0,0 2 0,1 0 0,0 1 1,-19 24-1,26-29-48,1 1 1,0-1-1,0 1 1,1 0-1,1 1 1,-1-1-1,1 1 0,1 0 1,0 0-1,0 0 1,1 1-1,1-1 1,-1 0-1,2 1 1,-1-1-1,2 1 1,-1-1-1,1 1 1,1-1-1,0 1 1,0-1-1,1 0 1,0 0-1,1 0 1,9 16-1,-10-20-330,0-1 0,1 1 1,0-1-1,0 0 0,0 0 0,1-1 0,0 1 1,0-1-1,0 0 0,0 0 0,1 0 0,-1-1 0,1 0 1,0 0-1,0-1 0,0 1 0,0-1 0,0-1 1,1 1-1,-1-1 0,13 1 0,-3-3-3024</inkml:trace>
  <inkml:trace contextRef="#ctx0" brushRef="#br0" timeOffset="2700.38">5464 4472 7464,'-1'-33'389,"-10"-61"0,1 41 7090,20 54-3440,9 9-2256,9 7 274,109 73 4257,-123-79-6043,0 0 1,-1 1 0,0 1 0,-1 0 0,-1 0 0,0 1 0,9 16-1,-18-27-263,0 0-1,0 0 1,-1 0-1,1 1 0,-1-1 1,0 1-1,0-1 1,0 1-1,0-1 1,-1 1-1,0-1 0,1 1 1,-1 0-1,-1-1 1,1 1-1,0-1 1,-1 1-1,-1 4 0,0-4-356,0 0 1,0 0-1,-1 0 0,1 0 0,-1-1 0,0 0 0,0 1 1,0-1-1,0 0 0,-1 0 0,1-1 0,-1 1 0,0-1 0,-7 4 1,-12 5-2978</inkml:trace>
  <inkml:trace contextRef="#ctx0" brushRef="#br0" timeOffset="2978.74">5364 4753 25839,'0'0'324,"-31"-1"1568,16 7-1803,0 1-1,0 0 1,1 0 0,0 2-1,0 0 1,1 1 0,0 0-1,1 0 1,0 2 0,1-1-1,0 2 1,0-1 0,-16 28-1,-4 13 779,2 0 0,-30 76-1,40-81-793,1 1-1,3 1 1,2 1 0,2-1-1,2 2 1,3-1-1,2 1 1,2 0-1,2 0 1,3 0-1,10 56 1,4-45-1418,-17-60 1213,1 0 1,0-1 0,0 1-1,1-1 1,-1 0 0,0 1-1,1-1 1,0 0 0,-1 0-1,1 0 1,0 0 0,0 0-1,0 0 1,0-1 0,0 1-1,1-1 1,-1 1 0,0-1-1,1 0 1,-1 0 0,4 1-1,6-1-3265</inkml:trace>
  <inkml:trace contextRef="#ctx0" brushRef="#br0" timeOffset="3363.21">5379 5100 21055,'37'-76'822,"-32"63"-630,0 0-1,1 1 0,1-1 1,13-18-1,-14 23 36,-1 1-1,1 0 1,0 0 0,0 1-1,1 0 1,0 0 0,0 0 0,1 1-1,-1 0 1,1 1 0,0-1-1,1 2 1,-1-1 0,1 1-1,-1 0 1,1 1 0,0 0 0,0 0-1,0 1 1,0 0 0,0 1-1,0 0 1,0 0 0,0 1-1,0 0 1,0 1 0,0-1 0,0 2-1,0 0 1,-1 0 0,1 0-1,-1 1 1,13 8 0,4 3-33,-1 1 0,0 1 0,-2 2 0,0 0 0,-1 1 0,-1 1 0,-1 1 0,0 1 0,26 46 0,-26-37-165,-2 1-1,-1 1 1,-1 0 0,-2 1-1,-2 1 1,-1 0-1,6 47 1,-14-69-27,0 0 0,-1 0 0,-1 0-1,0 0 1,-1 0 0,-1 0 0,0 0 0,-1 0 0,0 0 0,-1-1 0,0 1-1,-2-1 1,1 0 0,-1-1 0,-1 1 0,-1-1 0,1 0 0,-2-1-1,1 0 1,-2-1 0,1 1 0,-2-2 0,1 1 0,-1-1 0,-1-1 0,1 0-1,-1-1 1,-1 0 0,-24 10 0,-24 4-2,-1-1 0,0-4 0,-71 10 0,63-13 0,61-11 0</inkml:trace>
  <inkml:trace contextRef="#ctx0" brushRef="#br0" timeOffset="4333.18">4792 902 29487,'30'-62'1715,"-24"51"-1879,0-1 1,0 1-1,-1-1 0,-1 0 1,0 0-1,5-26 0,-9 37 137,0 0-1,0 0 1,-1 0-1,1-1 0,0 1 1,-1 0-1,1 0 0,0 0 1,-1 0-1,1 0 1,-1 0-1,0 0 0,1 0 1,-1 0-1,0 0 1,1 0-1,-1 0 0,0 1 1,0-1-1,0 0 0,0 0 1,0 1-1,0-1 1,0 1-1,0-1 0,0 1 1,0-1-1,0 1 1,0 0-1,0-1 0,-1 1 1,1 0-1,0 0 0,0 0 1,0 0-1,0 0 1,-2 0-1,-51 4-633,47-3 493,-382 82-3415,183-32 3875,-3-5 1648,-800 190 3102,678-143-4646,-321 138 1,45 42-329,161-68-31,426-195-37,13-6 0,0-1 0,-1 1 0,1-1 0,-1 0 0,0-1 0,0 0 0,0 0 0,-10 0 0,18-2-3,-1 0 0,0 0 0,1 0 0,-1 0 0,1 0 0,-1 0 0,1 0 0,-1 0 0,1-1-1,-1 1 1,1 0 0,-1 0 0,1-1 0,-1 1 0,1 0 0,-1-1 0,1 1 0,-1 0 0,1-1 0,0 1 0,-1 0 0,1-1 0,0 1 0,-1-1 0,1 1 0,0-1 0,0 1 0,-1-1 0,1 1-1,0-2 1,2-20-232,19-25-369,-18 42 498,17-30-658,2 1 0,2 2 0,1 0-1,40-39 1,-62 67 1633,-38 37 1551,28-27-2285,0 1 0,1 0 1,0 0-1,0 0 0,1 1 0,0-1 1,0 2-1,-4 8 0,8-14-124,0 0 1,1 0-1,-1 0 0,1 1 0,-1-1 1,1 0-1,0 1 0,0-1 0,0 0 0,1 0 1,-1 1-1,1-1 0,0 0 0,-1 0 1,2 0-1,-1 0 0,0 0 0,1 0 1,-1 0-1,1 0 0,0 0 0,0-1 1,0 1-1,0-1 0,5 5 0,6 5 44,0-1 0,1-1-1,1 0 1,0 0 0,0-2-1,1 0 1,21 8 0,43 11-691,-2-8-3338,-45-11 577</inkml:trace>
  <inkml:trace contextRef="#ctx0" brushRef="#br0" timeOffset="5041.46">4617 3055 25175,'59'0'1816,"-58"0"-1461,-18-21 373,6 14-463,-1 0 1,1 1-1,-1 0 0,0 1 1,0 0-1,-1 1 0,-16-3 1,-98-14-971,99 18 343,-479-35-1493,-2 36 1401,-407 51 5132,414-15-3725,459-32-832,-126 4-1660,144-7 858,0 0 0,-1-2 0,1-1 0,-36-11-1,59 15 684,0 0 0,1 0 0,-1-1 0,0 1 0,1-1 0,-1 0 0,0 1 0,1-1 0,-1 0 0,1 0 0,-1 0 0,1 0 0,0 0 0,-1 0 0,1 0 0,0 0 0,0-1 0,0 1 0,0 0 0,0-1 0,0 1 0,0-1 0,0 1 0,0-1 0,1 1 0,-1-1 0,1 0 0,-1 1 0,1-1 0,0 0 0,-1 0 0,1 1 0,0-3 0,2-1 216,-1 0-1,1 0 1,0 0-1,1 0 1,-1 1 0,1-1-1,0 1 1,0-1 0,0 1-1,4-4 1,9-9 210,0 2 1,1-1 0,0 2 0,27-17-1,-26 20-1418,0 1 0,29-13 0,-46 23 647,-8 1-24,0 1 291,0-1-1,1 1 0,-1 1 1,1-1-1,-1 1 1,-8 6-1,-12 4 294,9-7 262,0 2 0,0 0 0,1 1 0,0 0 0,1 2 0,0 0 0,-27 25 0,42-35-465,0-1 1,1 1-1,-1 0 1,1 0-1,-1 0 0,0-1 1,1 1-1,0 0 1,-1 0-1,1 0 1,-1 0-1,1 0 1,0 0-1,0 0 1,-1 0-1,1 0 1,0 0-1,0 0 1,0 0-1,0 0 0,0 0 1,1 0-1,-1 0 1,0 0-1,0 0 1,1 0-1,-1 1 1,2 0-2,-1 1 1,1-1-1,0 0 1,0 0-1,0 0 1,0 0-1,0 0 1,0-1-1,0 1 1,3 1-1,9 4 1,-1 0-1,28 9 1,-36-14 5,156 52 69,-125-41-88</inkml:trace>
  <inkml:trace contextRef="#ctx0" brushRef="#br0" timeOffset="5982.61">4459 5414 29487,'0'0'145,"-19"-12"783,-55-37 44,-109-92-1,72 50-883,-310-222-3290,-239-114 6008,307 233-2599,-262-163 158,579 333-365,-55-39 0,80 55 0,2-1 0,-1 0 0,1 0 0,0-1 0,1 0 0,-8-13 0,15 23 0,1-1 0,0 0 0,0 0 0,0 1 0,0-1 0,-1 0 0,1 1 0,0-1 0,0 0 0,0 0 0,0 1 0,1-1 0,-1 0 0,0 0 0,0 1 0,0-1 0,1 0 0,-1 0 0,0 1 0,1-1 0,-1 1 0,0-1 0,1 0 0,-1 1 0,1-1 0,-1 1 0,1-1 0,-1 1 0,1-1 0,0 1 0,-1-1 0,1 1 0,-1-1 0,1 1 0,0 0 0,-1 0 0,1-1 0,0 1 0,0 0 0,-1 0 0,1 0 0,0 0 0,0-1 0,-1 1 0,2 0 0,38-6 0,-37 5 0,256-5-3513,-171 7 2723,-87-1 509,-4-2 101,0-1 217,0 1-1,0 0 1,0 1 0,0-1 0,0 1 0,-1-1 0,1 1 0,-5-1-1,4 1 98,-106-35 1936,-138-25-1,245 60-2064,1 0 0,-1 0 1,0 0-1,0 1 0,1 0 0,-1-1 0,0 1 0,0 0 1,0 0-1,1 1 0,-1-1 0,0 1 0,0-1 0,1 1 1,-1 0-1,-4 2 0,6-2-2,0 1-1,0-1 1,0 1-1,1 0 1,-1-1-1,1 1 1,-1 0 0,1-1-1,0 1 1,-1 0-1,1-1 1,0 1-1,0 0 1,0 0 0,0-1-1,1 1 1,-1 0-1,0 0 1,1-1-1,-1 1 1,1 0 0,0-1-1,-1 1 1,1-1-1,0 1 1,0-1-1,2 3 1,39 75-3,4-1 0,101 129 0,-68-102 0,-59-71 0,-15-23 0</inkml:trace>
  <inkml:trace contextRef="#ctx0" brushRef="#br0" timeOffset="7219.96">753 3333 29487,'2'-1'2245,"-119"-5"-9098,-207-13-3437,217 6 9836,2-6 4052,100 18-3346,1 0 1,-1 0 0,1 0 0,-1-1-1,1 0 1,0 0 0,0 0-1,0 0 1,0 0 0,0-1-1,-3-3 1,6 6-205,1-1-1,-1 0 1,1 0 0,-1 1-1,1-1 1,-1 0 0,1 0-1,-1 1 1,1-1 0,0 0-1,0 0 1,-1 0 0,1 0-1,0 0 1,0 0 0,0 1-1,0-1 1,0 0 0,0 0-1,0 0 1,0 0 0,1-1-1,0 0-58,0-1-1,0 1 0,1 0 0,-1 0 1,0 0-1,1 1 0,-1-1 0,1 0 1,0 0-1,0 1 0,0-1 0,2-1 1,13-7-984,0 0 0,1 1 1,0 1-1,1 1 0,-1 0 1,1 2-1,0 0 0,1 1 0,22-2 1,8 1-852,1 3 1,71 6-1,-80-1 3042,1 2 0,44 11-1,-74-13-305,-1 1 1,1 0-1,0 1 0,-1 0 0,0 0 1,0 2-1,-1-1 0,0 2 0,0-1 1,19 19-1,-28-24-790,0-1 1,-1 1 0,0 0 0,1 0-1,-1 0 1,0 0 0,0 0 0,0 0-1,0 0 1,0 0 0,-1 0 0,1 0-1,-1 0 1,1 0 0,-1 1 0,0-1-1,0 0 1,0 0 0,0 1-1,0-1 1,0 0 0,0 0 0,-1 1-1,0-1 1,1 0 0,-1 0 0,0 0-1,0 0 1,0 0 0,0 0 0,0 0-1,0 0 1,-1 0 0,1-1 0,-2 3-1,-7 6 124</inkml:trace>
  <inkml:trace contextRef="#ctx0" brushRef="#br0" timeOffset="7725.15">857 3519 25175,'3'20'594,"12"144"2068,-14-120-1971,3-1-1,1 1 0,2-1 1,2 0-1,26 75 1,-20-87-644,-11-25-33,0 1 1,0 0 0,-1 0-1,0 1 1,0-1-1,-1 1 1,0-1 0,0 1-1,1 15 1,-3-22-15,-1 0 0,1 0 0,-1 0 0,1 0 0,-1 0 0,0 0 0,1 0 0,-1 0 0,0 0 0,0 0 0,0 0 0,0 0 0,0-1 0,0 1 0,0 0 0,0-1 0,0 1 0,0-1 0,0 1 0,0-1 0,0 0 0,-1 1 0,1-1 0,0 0 0,0 0 0,0 0 0,0 0 0,-1 0 0,1 0 0,-2 0 0,-43-3 0,39 2 0,-506-47 0,497 47 0,3 1 0,0-1 0,0 0 0,-1-1 0,-23-7 0,27 4 0</inkml:trace>
  <inkml:trace contextRef="#ctx0" brushRef="#br0" timeOffset="8023.33">0 3314 29487,'0'0'1844,"11"25"-1005,17 38-720,-2 1 1,-4 1-1,-3 1 1,13 75-1,-10 27-119,-18-136 0</inkml:trace>
  <inkml:trace contextRef="#ctx0" brushRef="#br0" timeOffset="8473.94">1154 4030 23591,'-20'-4'691,"-154"-7"756,-10 1-1878,174 8 391,-127-24-601,125 23 611,0 0 1,0-2-1,1 1 1,-1-1-1,1-1 1,0 0-1,1-1 1,0 0-1,-10-8 1,18 14 30,1 0-1,0 0 1,0 0-1,0 0 1,0 0-1,0 0 1,0-1-1,1 1 1,-1 0 0,0 0-1,0-1 1,1 1-1,-1 0 1,1-1-1,-1 1 1,1 0 0,0-1-1,0 1 1,-1-1-1,1 1 1,0-1-1,0 1 1,0-1 0,0 1-1,1 0 1,-1-2-1,2 0-13,-1 1 0,0 0-1,1 0 1,-1 0 0,1 0-1,0 0 1,-1 0 0,1 0-1,0 1 1,0-1 0,0 1-1,1-1 1,2-1 0,9-3-217,-1 0 0,1 1 0,28-7 0,-4 5-182,0 1 0,0 2 0,0 2 0,1 1 0,46 6 0,-32 1 1148,-1 2-1,0 3 0,62 20 1,-107-29-552,0 1 0,0 0 0,0 0 1,0 0-1,-1 1 0,1 0 0,-1 0 1,10 9-1,-15-12-146,0 0 1,0 0-1,0 0 0,0 1 0,0-1 1,-1 0-1,1 0 0,0 1 0,-1-1 1,1 1-1,-1-1 0,0 0 1,1 1-1,-1-1 0,0 1 0,0-1 1,0 1-1,0-1 0,0 3 0,-1-2-27,0 1 0,0-1 0,0 1 0,0-1 0,0 0 0,-1 0-1,1 0 1,-1 1 0,0-1 0,1-1 0,-1 1 0,0 0 0,0 0-1,-4 2 1,-6 4 7,-1 0-1,0-1 1,0 0 0,-19 6-1,14-6-17</inkml:trace>
  <inkml:trace contextRef="#ctx0" brushRef="#br0" timeOffset="8862.16">1228 4132 22959,'13'18'350,"1"-1"0,-2 2 0,-1 0 0,0 0 0,-1 1 0,-1 1 0,-1-1 0,7 29 0,-7-12 149,-1 1 0,-2 1 0,0 74-1,-5-90-189,-3 64 2003,3-81-2189,-1 0 0,0-1 0,0 1 0,-1-1 0,0 1 0,1-1 0,-2 0 0,1 0 0,-1 0 0,0 0 0,0 0 0,-4 6 0,3-8-102,0-1 0,0 1 0,0-1-1,0 1 1,0-1 0,0 0 0,-1-1-1,1 1 1,-1-1 0,1 0 0,-1 0 0,0 0-1,1 0 1,-9-1 0,-73-4 44,62 1-11,-167-5-39,-20-2-18,200 9-1056,0-1 1,-1 0-1,-21-7 0,19 3-2338</inkml:trace>
  <inkml:trace contextRef="#ctx0" brushRef="#br0" timeOffset="9177.02">445 3960 25551,'-27'-33'3052,"25"34"-2895,1 1 0,0 0 0,0 0-1,-1 0 1,1 0 0,1 0 0,-1 0 0,0 0 0,0 0-1,1 0 1,-1 1 0,1-1 0,0 0 0,-1 0 0,1 0-1,1 3 1,0 43 371,0-37-331,7 73-87,4 1 1,4-2-1,3 0 1,4-1-1,3-1 1,45 94-1,-64-160-110,0-2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18:55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673 343 26959,'0'0'424,"-45"-19"1388,-6-4-2929,-86-54 0,123 68 776,0 0 0,0-2 0,2 1 0,-1-2 0,1 0-1,1 0 1,0-1 0,1 0 0,0-1 0,-12-24 0,21 36 340,-1 0 1,1-1-1,0 1 1,1 0-1,-1 0 0,0-1 1,1 1-1,-1 0 1,1-1-1,0 1 1,-1 0-1,1-1 1,0 1-1,1-1 1,-1 1-1,0 0 1,1-1-1,-1 1 1,1 0-1,0-1 1,0 1-1,1-3 0,0 3 29,0 1 0,-1 0-1,1-1 1,0 1 0,0 0-1,0 0 1,0 0-1,0 0 1,0 0 0,1 1-1,-1-1 1,0 1 0,0-1-1,0 1 1,1 0-1,-1 0 1,0 0 0,0 0-1,1 0 1,-1 0-1,0 1 1,0-1 0,4 2-1,9 2 301,0 1 0,0 0 0,-1 1 0,1 1 0,-1 0 0,-1 1 0,16 11 0,-20-13 35,-1 0 0,0 1 0,-1 0 0,1 0 0,-1 0 0,-1 1 0,1 0 0,-1 1 0,-1-1 0,0 1 0,0 0 0,4 11 0,-8-19-354,-1 1 1,0-1-1,1 1 1,-1-1-1,0 1 1,1-1-1,-1 1 1,0-1-1,0 1 1,0-1-1,-1 1 1,1 0-1,0-1 1,0 1-1,-1-1 1,1 1-1,-1-1 1,0 1-1,1-1 1,-1 0-1,0 1 0,0-1 1,0 0-1,0 0 1,0 1-1,0-1 1,0 0-1,0 0 1,0 0-1,0 0 1,-1 0-1,1-1 1,0 1-1,-1 0 1,1-1-1,-1 1 1,1 0-1,-1-1 1,1 0-1,-4 1 1,-5 1-1079,0 0 0,-1-1 0,1-1 0,-19 0 0,13-1-2146</inkml:trace>
  <inkml:trace contextRef="#ctx0" brushRef="#br0" timeOffset="295.7">395 252 28799,'0'0'1135,"-24"32"795,-98 72-1695,85-75-89,1 1-1,-37 41 0,62-58-121,0 1-1,1-1 0,1 2 0,0-1 0,1 1 0,1 0 1,0 1-1,1 0 0,-7 30 0,9-26-215,1 0 0,0 0-1,2 0 1,1 0 0,0 0 0,4 25 0,-2-33-49,0 0 0,1-1 0,0 1 1,1-1-1,0 1 0,1-1 0,0-1 1,1 1-1,0-1 0,1 1 0,12 13 0,-1-6-3156</inkml:trace>
  <inkml:trace contextRef="#ctx0" brushRef="#br0" timeOffset="686.45">510 257 26207,'21'26'1323,"77"90"-221,-30-40-622,-3 4 0,91 147 0,-150-216-746,0 0-1,-1 0 0,0 1 1,-1 0-1,0-1 0,-1 1 1,0 0-1,1 13 0,-4-20 138,0 0 0,0 0 0,0 1 0,-1-1 0,0 0 0,0 0 1,0 0-1,-1 0 0,0 0 0,0-1 0,0 1 0,0 0 0,-1-1 0,0 0 0,0 1 0,0-1 0,0 0 0,-1-1 0,1 1 0,-1 0 0,-8 5 0,-2 0 355,0-1 0,0-1 1,0 0-1,-1 0 0,0-2 0,-1 0 0,1 0 0,-19 2 0,-134 12 3297,130-16-3020,-206 4 965,206-9-1385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18:54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598 237 21919,'0'0'136,"-7"-8"371,-5-2-119,-1 1 0,0 0 1,0 1-1,-20-8 0,12 5 186,-39-26-1,55 34-595,0-1 0,1 0 1,0 0-1,0 0 0,0 0 0,0-1 0,1 1 0,-1-1 0,1 0 0,0 0 0,1 0 0,-1-1 0,-1-5 0,4 10-28,-1-1 0,0 0 1,1 0-1,0 0 0,-1 0 0,1 1 0,0-1 0,0 0 0,0 0 0,0 0 0,1 0 1,-1 0-1,0 1 0,1-1 0,-1 0 0,1 0 0,-1 0 0,1 1 0,0-1 0,0 0 1,0 1-1,0-1 0,0 1 0,0-1 0,1 1 0,-1 0 0,0-1 0,1 1 0,-1 0 1,1 0-1,-1 0 0,1 0 0,-1 0 0,1 0 0,0 0 0,0 1 0,-1-1 0,1 1 1,0-1-1,0 1 0,0 0 0,0-1 0,-1 1 0,1 0 0,3 1 0,3-2 178,0 1 0,0 0 0,-1 1 0,1 0 0,0 0 0,-1 0 0,1 1-1,-1 1 1,14 5 0,-15-5 93,-1 1-1,0 0 1,0 0-1,0 0 0,0 0 1,-1 1-1,0 0 1,0 0-1,0 0 1,0 1-1,-1-1 0,0 1 1,0 0-1,-1-1 1,1 1-1,-1 1 1,1 7-1,-2-12-149,-1 1-1,0 0 1,1 0-1,-1-1 1,-1 1-1,1 0 1,0-1-1,-1 1 1,1 0-1,-1 0 1,0-1 0,0 1-1,0-1 1,0 1-1,0-1 1,0 1-1,-3 2 1,2-3-83,-1 1 1,1-1-1,-1 0 1,0 0-1,0 0 1,0 0-1,0 0 1,0 0 0,-1-1-1,1 0 1,0 0-1,-1 0 1,1 0-1,-1 0 1,1-1-1,-7 1 1,1 0-143,0-1 1,0 0-1,0-1 0,-1 0 1,1 0-1,0-1 1,-12-4-1,-31-18-5024,42 17 2334</inkml:trace>
  <inkml:trace contextRef="#ctx0" brushRef="#br0" timeOffset="388.33">340 113 12128,'0'0'56,"43"-10"10822,-43 11-10789,0 0 1,0 0-1,-1 1 1,1-1-1,0 0 0,-1 0 1,1 0-1,0 1 1,-1-1-1,1 0 0,-1 0 1,0 0-1,1 0 1,-1 0-1,0 0 0,0 0 1,0 0-1,0 0 1,1 0-1,-1-1 0,0 1 1,-3 1-1,-31 21 426,22-15-155,-15 12 351,2 0 1,0 2 0,1 1 0,2 1 0,0 1-1,-33 47 1,41-48-531,1 1 1,1 0-1,2 1 0,0 0 0,2 1 0,0 0 0,2 0 1,-5 40-1,9-49-185,-4 56 135,6-69-146,1 1 1,1 0-1,-1-1 0,1 1 0,0-1 0,0 1 0,0-1 0,1 1 0,0-1 1,3 6-1,1-3-287,2-2-95</inkml:trace>
  <inkml:trace contextRef="#ctx0" brushRef="#br0" timeOffset="659.63">531 249 29487,'0'0'1159,"32"11"-62,-3 3-1324,-1 2-1,0 1 1,-2 1 0,49 42-1,85 100-402,-159-159 625,9 9 143,-1 1 0,0 0 0,-1 1 0,0-1 0,-1 2 0,0-1 0,7 19 0,-13-28-94,1 1 1,-1 0-1,0-1 0,0 1 1,-1 0-1,1 0 0,-1 0 0,0-1 1,0 1-1,0 0 0,0 0 1,-1 0-1,0 0 0,1-1 0,-1 1 1,-1 0-1,1-1 0,0 1 1,-1-1-1,0 1 0,0-1 0,0 0 1,0 1-1,0-1 0,-1 0 1,0-1-1,1 1 0,-1 0 0,0-1 1,0 1-1,-5 2 0,-9 4-193,-1 0 0,1-1 0,-2-1-1,1-1 1,-1 0 0,0-1 0,0-1 0,-39 2-1,-13-3 518,-77-6 0,121 1-131,-334-4 320,329 6-541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7AC1D-B658-421B-BC2C-5ACDE69E5097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BC268-262F-41C5-92F6-B8D6A13F0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5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347731-67B0-44F2-B67B-122B85BAB0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735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347731-67B0-44F2-B67B-122B85BAB0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53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BC268-262F-41C5-92F6-B8D6A13F07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26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BC268-262F-41C5-92F6-B8D6A13F07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26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347731-67B0-44F2-B67B-122B85BAB0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127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u="s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394682-589F-48AC-A191-079664E65F6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04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BC268-262F-41C5-92F6-B8D6A13F07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BC268-262F-41C5-92F6-B8D6A13F07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BC268-262F-41C5-92F6-B8D6A13F07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2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347731-67B0-44F2-B67B-122B85BAB0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339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BC268-262F-41C5-92F6-B8D6A13F07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26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BC268-262F-41C5-92F6-B8D6A13F07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26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BC268-262F-41C5-92F6-B8D6A13F07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BF4D-D579-4D1D-ABC4-F2AE42843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76ECD-8683-4EC9-A688-93072088B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D0EF9-3A64-433F-8F1D-B666D4F9E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E22F8-F3D0-41A9-953E-EE41C6282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08ED8-3F10-4F71-8260-42B179A4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07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406C8-BBD8-4375-9C1C-80FC2963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14C66A-729E-4C8B-8933-E14F9132B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1296C-F5CF-4443-A942-769D8E43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AB0C-96FA-4C60-A9B5-706B0AAE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98051-ED91-493A-B2D3-43CB57AD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29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64FC62-3C45-4CD8-98F9-F532D49F82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A68A6-D574-4F17-AD35-C8E1188C9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414EF-ADC0-46BF-9626-1137B97C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8FC65-EBF2-4B89-B944-1CA805E6E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AEEDD-EFA9-46DC-BB3D-6F6CF77C7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03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82281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4" name="Picture 13" descr="Man looking at Dynamics 365 on computer" title="Microsoft brand photo">
            <a:extLst>
              <a:ext uri="{FF2B5EF4-FFF2-40B4-BE49-F238E27FC236}">
                <a16:creationId xmlns:a16="http://schemas.microsoft.com/office/drawing/2014/main" id="{66D160DD-27D8-44D5-96E3-610DCDC61D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34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300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903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FACA-0135-4B56-B340-91003930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8F033-0C4B-43D7-B04D-6ECDE18EB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8439D-B305-4F83-9CA0-845FD9025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8FB9B-5981-4C84-9759-F97281D07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1A8A3-0FEA-44F0-9297-61664F31B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4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C9FE9-991A-4303-87E0-1B49E0DE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352C6-9D12-4530-92C2-B6D7CFEC6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6D078-284A-48ED-B7F9-85E053B6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82551-90B6-459C-A946-E29AA4CD6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E358B-0CBD-4968-A496-186B20CF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4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8DE6-B4DB-4607-91B6-3B0544F3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A7A0F-A7C0-4C2D-A798-6606BA2FD5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44E4B-2193-4ABC-A1EC-7E222DF5B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6259C-65CF-481B-BFE1-7F5695436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899A2-1C83-4B96-A4E4-3E2BE2BA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BC2AB-1C68-4BAC-B800-E9A9064B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8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372C-63B9-4804-BB5A-8CED7FFB3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C77BA-AA3A-4711-AE54-3FA318DE1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1A4D7-8164-4D48-BBBB-853AA092C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A869A2-2967-4189-B2C7-21FA74BB8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3B7F4-DF33-4421-BFED-C690DDA2E8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67B6F4-7149-4AFD-B753-67E97787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938653-C377-4F24-8D23-CEEBEE838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44DEC8-91E2-42DC-B776-524D5B5F7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4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95B2D-1254-4945-AEBF-D9153E89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CF227C-8F85-461F-88E4-68648E977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747DD-3E3F-44B6-B57F-D5E544E4B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B397F-881D-4F28-8BE2-9B262DFB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30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269AFB-618F-474C-A4BD-F27BB988F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C2E57-0929-4408-AB42-FD528DB98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3FE4B-2EC9-4A7B-BDE0-E96F6DD7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539D-2FFB-45F3-9CB7-D80AFDCB8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43761-76AC-454B-9ACB-DB6CF17C4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30C9C-7294-4CDE-8CAE-E5B07AFC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4DA6E-F534-4AB1-9E40-D5BAB8D59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561C3-5022-4CB7-8857-5F2096A25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BB10C-56E8-4E8E-B748-B024D20C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70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C4C9-B0E5-47CF-9572-F8196B37A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EDB455-1863-4F43-93E1-CB8309842C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D2E2D-6567-49F3-B8AC-D96ED1CAD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2AF9B-37A5-4AC3-9CF0-07392393F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A879E-6A8A-4D7B-97AA-34EE6017B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13261-2492-459D-9723-851BD5BDF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4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162586-7554-4841-9BD1-C41A656FC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3836E-388A-4052-9165-E659F04D0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1D54C-0344-4F8B-AEE0-005D3D48E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27F01-1D22-4783-BC69-7F9BDDD28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9B175-86C7-40C7-AED5-1033DF25F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5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.xml"/><Relationship Id="rId18" Type="http://schemas.openxmlformats.org/officeDocument/2006/relationships/image" Target="../media/image65.png"/><Relationship Id="rId26" Type="http://schemas.openxmlformats.org/officeDocument/2006/relationships/image" Target="../media/image69.png"/><Relationship Id="rId39" Type="http://schemas.openxmlformats.org/officeDocument/2006/relationships/customXml" Target="../ink/ink43.xml"/><Relationship Id="rId21" Type="http://schemas.openxmlformats.org/officeDocument/2006/relationships/customXml" Target="../ink/ink34.xml"/><Relationship Id="rId34" Type="http://schemas.openxmlformats.org/officeDocument/2006/relationships/image" Target="../media/image73.png"/><Relationship Id="rId42" Type="http://schemas.openxmlformats.org/officeDocument/2006/relationships/image" Target="../media/image77.png"/><Relationship Id="rId47" Type="http://schemas.openxmlformats.org/officeDocument/2006/relationships/customXml" Target="../ink/ink47.xml"/><Relationship Id="rId50" Type="http://schemas.openxmlformats.org/officeDocument/2006/relationships/image" Target="../media/image81.png"/><Relationship Id="rId7" Type="http://schemas.openxmlformats.org/officeDocument/2006/relationships/customXml" Target="../ink/ink27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4.png"/><Relationship Id="rId29" Type="http://schemas.openxmlformats.org/officeDocument/2006/relationships/customXml" Target="../ink/ink38.xml"/><Relationship Id="rId11" Type="http://schemas.openxmlformats.org/officeDocument/2006/relationships/customXml" Target="../ink/ink29.xml"/><Relationship Id="rId24" Type="http://schemas.openxmlformats.org/officeDocument/2006/relationships/image" Target="../media/image68.png"/><Relationship Id="rId32" Type="http://schemas.openxmlformats.org/officeDocument/2006/relationships/image" Target="../media/image72.png"/><Relationship Id="rId37" Type="http://schemas.openxmlformats.org/officeDocument/2006/relationships/customXml" Target="../ink/ink42.xml"/><Relationship Id="rId40" Type="http://schemas.openxmlformats.org/officeDocument/2006/relationships/image" Target="../media/image76.png"/><Relationship Id="rId45" Type="http://schemas.openxmlformats.org/officeDocument/2006/relationships/customXml" Target="../ink/ink46.xml"/><Relationship Id="rId53" Type="http://schemas.openxmlformats.org/officeDocument/2006/relationships/customXml" Target="../ink/ink50.xml"/><Relationship Id="rId5" Type="http://schemas.openxmlformats.org/officeDocument/2006/relationships/customXml" Target="../ink/ink26.xml"/><Relationship Id="rId10" Type="http://schemas.openxmlformats.org/officeDocument/2006/relationships/image" Target="../media/image61.png"/><Relationship Id="rId19" Type="http://schemas.openxmlformats.org/officeDocument/2006/relationships/customXml" Target="../ink/ink33.xml"/><Relationship Id="rId31" Type="http://schemas.openxmlformats.org/officeDocument/2006/relationships/customXml" Target="../ink/ink39.xml"/><Relationship Id="rId44" Type="http://schemas.openxmlformats.org/officeDocument/2006/relationships/image" Target="../media/image78.png"/><Relationship Id="rId52" Type="http://schemas.openxmlformats.org/officeDocument/2006/relationships/image" Target="../media/image82.png"/><Relationship Id="rId4" Type="http://schemas.openxmlformats.org/officeDocument/2006/relationships/image" Target="../media/image58.png"/><Relationship Id="rId9" Type="http://schemas.openxmlformats.org/officeDocument/2006/relationships/customXml" Target="../ink/ink28.xml"/><Relationship Id="rId14" Type="http://schemas.openxmlformats.org/officeDocument/2006/relationships/image" Target="../media/image63.png"/><Relationship Id="rId22" Type="http://schemas.openxmlformats.org/officeDocument/2006/relationships/image" Target="../media/image67.png"/><Relationship Id="rId27" Type="http://schemas.openxmlformats.org/officeDocument/2006/relationships/customXml" Target="../ink/ink37.xml"/><Relationship Id="rId30" Type="http://schemas.openxmlformats.org/officeDocument/2006/relationships/image" Target="../media/image71.png"/><Relationship Id="rId35" Type="http://schemas.openxmlformats.org/officeDocument/2006/relationships/customXml" Target="../ink/ink41.xml"/><Relationship Id="rId43" Type="http://schemas.openxmlformats.org/officeDocument/2006/relationships/customXml" Target="../ink/ink45.xml"/><Relationship Id="rId48" Type="http://schemas.openxmlformats.org/officeDocument/2006/relationships/image" Target="../media/image80.png"/><Relationship Id="rId8" Type="http://schemas.openxmlformats.org/officeDocument/2006/relationships/image" Target="../media/image60.png"/><Relationship Id="rId51" Type="http://schemas.openxmlformats.org/officeDocument/2006/relationships/customXml" Target="../ink/ink49.xml"/><Relationship Id="rId3" Type="http://schemas.openxmlformats.org/officeDocument/2006/relationships/customXml" Target="../ink/ink25.xml"/><Relationship Id="rId12" Type="http://schemas.openxmlformats.org/officeDocument/2006/relationships/image" Target="../media/image62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33" Type="http://schemas.openxmlformats.org/officeDocument/2006/relationships/customXml" Target="../ink/ink40.xml"/><Relationship Id="rId38" Type="http://schemas.openxmlformats.org/officeDocument/2006/relationships/image" Target="../media/image75.png"/><Relationship Id="rId46" Type="http://schemas.openxmlformats.org/officeDocument/2006/relationships/image" Target="../media/image79.png"/><Relationship Id="rId20" Type="http://schemas.openxmlformats.org/officeDocument/2006/relationships/image" Target="../media/image66.png"/><Relationship Id="rId41" Type="http://schemas.openxmlformats.org/officeDocument/2006/relationships/customXml" Target="../ink/ink44.xml"/><Relationship Id="rId54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28" Type="http://schemas.openxmlformats.org/officeDocument/2006/relationships/image" Target="../media/image70.png"/><Relationship Id="rId36" Type="http://schemas.openxmlformats.org/officeDocument/2006/relationships/image" Target="../media/image74.png"/><Relationship Id="rId49" Type="http://schemas.openxmlformats.org/officeDocument/2006/relationships/customXml" Target="../ink/ink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45.png"/><Relationship Id="rId42" Type="http://schemas.openxmlformats.org/officeDocument/2006/relationships/image" Target="../media/image49.png"/><Relationship Id="rId47" Type="http://schemas.openxmlformats.org/officeDocument/2006/relationships/customXml" Target="../ink/ink23.xml"/><Relationship Id="rId50" Type="http://schemas.openxmlformats.org/officeDocument/2006/relationships/image" Target="../media/image53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40.png"/><Relationship Id="rId32" Type="http://schemas.openxmlformats.org/officeDocument/2006/relationships/image" Target="../media/image44.png"/><Relationship Id="rId37" Type="http://schemas.openxmlformats.org/officeDocument/2006/relationships/customXml" Target="../ink/ink18.xml"/><Relationship Id="rId40" Type="http://schemas.openxmlformats.org/officeDocument/2006/relationships/image" Target="../media/image48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42.png"/><Relationship Id="rId36" Type="http://schemas.openxmlformats.org/officeDocument/2006/relationships/image" Target="../media/image46.png"/><Relationship Id="rId49" Type="http://schemas.openxmlformats.org/officeDocument/2006/relationships/customXml" Target="../ink/ink24.xml"/><Relationship Id="rId10" Type="http://schemas.openxmlformats.org/officeDocument/2006/relationships/image" Target="../media/image33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50.png"/><Relationship Id="rId4" Type="http://schemas.openxmlformats.org/officeDocument/2006/relationships/image" Target="../media/image30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customXml" Target="../ink/ink13.xml"/><Relationship Id="rId30" Type="http://schemas.openxmlformats.org/officeDocument/2006/relationships/image" Target="../media/image43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52.png"/><Relationship Id="rId8" Type="http://schemas.openxmlformats.org/officeDocument/2006/relationships/image" Target="../media/image32.png"/><Relationship Id="rId3" Type="http://schemas.openxmlformats.org/officeDocument/2006/relationships/customXml" Target="../ink/ink1.xml"/><Relationship Id="rId12" Type="http://schemas.openxmlformats.org/officeDocument/2006/relationships/image" Target="../media/image34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47.png"/><Relationship Id="rId46" Type="http://schemas.openxmlformats.org/officeDocument/2006/relationships/image" Target="../media/image51.png"/><Relationship Id="rId20" Type="http://schemas.openxmlformats.org/officeDocument/2006/relationships/image" Target="../media/image38.png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0EAA-90CD-4805-9EB0-3EA47D3D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69" y="2831806"/>
            <a:ext cx="4644326" cy="701731"/>
          </a:xfrm>
        </p:spPr>
        <p:txBody>
          <a:bodyPr/>
          <a:lstStyle/>
          <a:p>
            <a:r>
              <a:rPr lang="en-US"/>
              <a:t>Power BI AI</a:t>
            </a:r>
          </a:p>
        </p:txBody>
      </p:sp>
    </p:spTree>
    <p:extLst>
      <p:ext uri="{BB962C8B-B14F-4D97-AF65-F5344CB8AC3E}">
        <p14:creationId xmlns:p14="http://schemas.microsoft.com/office/powerpoint/2010/main" val="344256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506E-A08C-4018-87D7-487C0D8E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80408"/>
            <a:ext cx="9962282" cy="553998"/>
          </a:xfrm>
        </p:spPr>
        <p:txBody>
          <a:bodyPr/>
          <a:lstStyle/>
          <a:p>
            <a:pPr defTabSz="914367">
              <a:lnSpc>
                <a:spcPct val="100000"/>
              </a:lnSpc>
              <a:spcBef>
                <a:spcPts val="0"/>
              </a:spcBef>
              <a:defRPr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AI for Data Scientists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20">
                <a:extLst>
                  <a:ext uri="{FF2B5EF4-FFF2-40B4-BE49-F238E27FC236}">
                    <a16:creationId xmlns:a16="http://schemas.microsoft.com/office/drawing/2014/main" id="{31DC655E-F3F2-4106-8AB4-E5EF43CB3D4B}"/>
                  </a:ext>
                </a:extLst>
              </p14:cNvPr>
              <p14:cNvContentPartPr/>
              <p14:nvPr/>
            </p14:nvContentPartPr>
            <p14:xfrm>
              <a:off x="1944697" y="1017528"/>
              <a:ext cx="2418840" cy="1294200"/>
            </p14:xfrm>
          </p:contentPart>
        </mc:Choice>
        <mc:Fallback xmlns="">
          <p:pic>
            <p:nvPicPr>
              <p:cNvPr id="20" name="Ink 20">
                <a:extLst>
                  <a:ext uri="{FF2B5EF4-FFF2-40B4-BE49-F238E27FC236}">
                    <a16:creationId xmlns:a16="http://schemas.microsoft.com/office/drawing/2014/main" id="{31DC655E-F3F2-4106-8AB4-E5EF43CB3D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5698" y="1008528"/>
                <a:ext cx="2436477" cy="13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18DCF0C-23F7-4527-A866-9D400F1BC96D}"/>
                  </a:ext>
                </a:extLst>
              </p14:cNvPr>
              <p14:cNvContentPartPr/>
              <p14:nvPr/>
            </p14:nvContentPartPr>
            <p14:xfrm>
              <a:off x="4354897" y="1494168"/>
              <a:ext cx="720" cy="6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18DCF0C-23F7-4527-A866-9D400F1BC9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45897" y="1485168"/>
                <a:ext cx="183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3" name="Ink 33">
                <a:extLst>
                  <a:ext uri="{FF2B5EF4-FFF2-40B4-BE49-F238E27FC236}">
                    <a16:creationId xmlns:a16="http://schemas.microsoft.com/office/drawing/2014/main" id="{F4BA6F53-810E-4793-BFB2-7DCDFDFD5A78}"/>
                  </a:ext>
                </a:extLst>
              </p14:cNvPr>
              <p14:cNvContentPartPr/>
              <p14:nvPr/>
            </p14:nvContentPartPr>
            <p14:xfrm>
              <a:off x="4661617" y="801528"/>
              <a:ext cx="1316160" cy="1361520"/>
            </p14:xfrm>
          </p:contentPart>
        </mc:Choice>
        <mc:Fallback xmlns="">
          <p:pic>
            <p:nvPicPr>
              <p:cNvPr id="33" name="Ink 33">
                <a:extLst>
                  <a:ext uri="{FF2B5EF4-FFF2-40B4-BE49-F238E27FC236}">
                    <a16:creationId xmlns:a16="http://schemas.microsoft.com/office/drawing/2014/main" id="{F4BA6F53-810E-4793-BFB2-7DCDFDFD5A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52617" y="792888"/>
                <a:ext cx="1333800" cy="13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37BF16B-0269-4C33-BC28-B56EA7363EDA}"/>
                  </a:ext>
                </a:extLst>
              </p14:cNvPr>
              <p14:cNvContentPartPr/>
              <p14:nvPr/>
            </p14:nvContentPartPr>
            <p14:xfrm>
              <a:off x="4433737" y="1725648"/>
              <a:ext cx="171360" cy="38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37BF16B-0269-4C33-BC28-B56EA7363ED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25097" y="1716648"/>
                <a:ext cx="1890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5" name="Ink 45">
                <a:extLst>
                  <a:ext uri="{FF2B5EF4-FFF2-40B4-BE49-F238E27FC236}">
                    <a16:creationId xmlns:a16="http://schemas.microsoft.com/office/drawing/2014/main" id="{0E6DA9B8-69ED-4D58-9AD5-25AAD2AED2DE}"/>
                  </a:ext>
                </a:extLst>
              </p14:cNvPr>
              <p14:cNvContentPartPr/>
              <p14:nvPr/>
            </p14:nvContentPartPr>
            <p14:xfrm>
              <a:off x="5809297" y="1409568"/>
              <a:ext cx="2619000" cy="460440"/>
            </p14:xfrm>
          </p:contentPart>
        </mc:Choice>
        <mc:Fallback xmlns="">
          <p:pic>
            <p:nvPicPr>
              <p:cNvPr id="45" name="Ink 45">
                <a:extLst>
                  <a:ext uri="{FF2B5EF4-FFF2-40B4-BE49-F238E27FC236}">
                    <a16:creationId xmlns:a16="http://schemas.microsoft.com/office/drawing/2014/main" id="{0E6DA9B8-69ED-4D58-9AD5-25AAD2AED2D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00297" y="1400921"/>
                <a:ext cx="2636640" cy="478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A1A09B6-A3E1-41C8-AB5A-9B25E5E1A291}"/>
                  </a:ext>
                </a:extLst>
              </p14:cNvPr>
              <p14:cNvContentPartPr/>
              <p14:nvPr/>
            </p14:nvContentPartPr>
            <p14:xfrm>
              <a:off x="7253977" y="1791528"/>
              <a:ext cx="1116720" cy="1272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A1A09B6-A3E1-41C8-AB5A-9B25E5E1A29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44977" y="1782528"/>
                <a:ext cx="1134360" cy="12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3" name="Ink 53">
                <a:extLst>
                  <a:ext uri="{FF2B5EF4-FFF2-40B4-BE49-F238E27FC236}">
                    <a16:creationId xmlns:a16="http://schemas.microsoft.com/office/drawing/2014/main" id="{D7C24021-9021-4AC0-9A68-B6EC398E9136}"/>
                  </a:ext>
                </a:extLst>
              </p14:cNvPr>
              <p14:cNvContentPartPr/>
              <p14:nvPr/>
            </p14:nvContentPartPr>
            <p14:xfrm>
              <a:off x="6269737" y="2593248"/>
              <a:ext cx="539640" cy="218520"/>
            </p14:xfrm>
          </p:contentPart>
        </mc:Choice>
        <mc:Fallback xmlns="">
          <p:pic>
            <p:nvPicPr>
              <p:cNvPr id="53" name="Ink 53">
                <a:extLst>
                  <a:ext uri="{FF2B5EF4-FFF2-40B4-BE49-F238E27FC236}">
                    <a16:creationId xmlns:a16="http://schemas.microsoft.com/office/drawing/2014/main" id="{D7C24021-9021-4AC0-9A68-B6EC398E91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61097" y="2584608"/>
                <a:ext cx="5572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6" name="Ink 56">
                <a:extLst>
                  <a:ext uri="{FF2B5EF4-FFF2-40B4-BE49-F238E27FC236}">
                    <a16:creationId xmlns:a16="http://schemas.microsoft.com/office/drawing/2014/main" id="{9958D6F6-7C18-4DFA-AF3D-91194D75FA66}"/>
                  </a:ext>
                </a:extLst>
              </p14:cNvPr>
              <p14:cNvContentPartPr/>
              <p14:nvPr/>
            </p14:nvContentPartPr>
            <p14:xfrm>
              <a:off x="5951857" y="2884488"/>
              <a:ext cx="1209600" cy="522000"/>
            </p14:xfrm>
          </p:contentPart>
        </mc:Choice>
        <mc:Fallback xmlns="">
          <p:pic>
            <p:nvPicPr>
              <p:cNvPr id="56" name="Ink 56">
                <a:extLst>
                  <a:ext uri="{FF2B5EF4-FFF2-40B4-BE49-F238E27FC236}">
                    <a16:creationId xmlns:a16="http://schemas.microsoft.com/office/drawing/2014/main" id="{9958D6F6-7C18-4DFA-AF3D-91194D75FA6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43214" y="2875494"/>
                <a:ext cx="1227245" cy="539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9" name="Ink 59">
                <a:extLst>
                  <a:ext uri="{FF2B5EF4-FFF2-40B4-BE49-F238E27FC236}">
                    <a16:creationId xmlns:a16="http://schemas.microsoft.com/office/drawing/2014/main" id="{977BF0C8-6818-4FA8-837F-31E01EDAE5F7}"/>
                  </a:ext>
                </a:extLst>
              </p14:cNvPr>
              <p14:cNvContentPartPr/>
              <p14:nvPr/>
            </p14:nvContentPartPr>
            <p14:xfrm>
              <a:off x="4474417" y="554928"/>
              <a:ext cx="1644480" cy="1734840"/>
            </p14:xfrm>
          </p:contentPart>
        </mc:Choice>
        <mc:Fallback xmlns="">
          <p:pic>
            <p:nvPicPr>
              <p:cNvPr id="59" name="Ink 59">
                <a:extLst>
                  <a:ext uri="{FF2B5EF4-FFF2-40B4-BE49-F238E27FC236}">
                    <a16:creationId xmlns:a16="http://schemas.microsoft.com/office/drawing/2014/main" id="{977BF0C8-6818-4FA8-837F-31E01EDAE5F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65417" y="546288"/>
                <a:ext cx="1662120" cy="175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2" name="Ink 62">
                <a:extLst>
                  <a:ext uri="{FF2B5EF4-FFF2-40B4-BE49-F238E27FC236}">
                    <a16:creationId xmlns:a16="http://schemas.microsoft.com/office/drawing/2014/main" id="{FC417DCC-4E46-4727-BBAC-6F920FF86F46}"/>
                  </a:ext>
                </a:extLst>
              </p14:cNvPr>
              <p14:cNvContentPartPr/>
              <p14:nvPr/>
            </p14:nvContentPartPr>
            <p14:xfrm>
              <a:off x="2261497" y="2436648"/>
              <a:ext cx="1811880" cy="193320"/>
            </p14:xfrm>
          </p:contentPart>
        </mc:Choice>
        <mc:Fallback xmlns="">
          <p:pic>
            <p:nvPicPr>
              <p:cNvPr id="62" name="Ink 62">
                <a:extLst>
                  <a:ext uri="{FF2B5EF4-FFF2-40B4-BE49-F238E27FC236}">
                    <a16:creationId xmlns:a16="http://schemas.microsoft.com/office/drawing/2014/main" id="{FC417DCC-4E46-4727-BBAC-6F920FF86F4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52857" y="2427648"/>
                <a:ext cx="18295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5" name="Ink 65">
                <a:extLst>
                  <a:ext uri="{FF2B5EF4-FFF2-40B4-BE49-F238E27FC236}">
                    <a16:creationId xmlns:a16="http://schemas.microsoft.com/office/drawing/2014/main" id="{32AA7E85-B410-4CC3-9080-42BD79984C4A}"/>
                  </a:ext>
                </a:extLst>
              </p14:cNvPr>
              <p14:cNvContentPartPr/>
              <p14:nvPr/>
            </p14:nvContentPartPr>
            <p14:xfrm>
              <a:off x="2126497" y="2567328"/>
              <a:ext cx="1764720" cy="200160"/>
            </p14:xfrm>
          </p:contentPart>
        </mc:Choice>
        <mc:Fallback xmlns="">
          <p:pic>
            <p:nvPicPr>
              <p:cNvPr id="65" name="Ink 65">
                <a:extLst>
                  <a:ext uri="{FF2B5EF4-FFF2-40B4-BE49-F238E27FC236}">
                    <a16:creationId xmlns:a16="http://schemas.microsoft.com/office/drawing/2014/main" id="{32AA7E85-B410-4CC3-9080-42BD79984C4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117497" y="2558328"/>
                <a:ext cx="17823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9" name="Ink 69">
                <a:extLst>
                  <a:ext uri="{FF2B5EF4-FFF2-40B4-BE49-F238E27FC236}">
                    <a16:creationId xmlns:a16="http://schemas.microsoft.com/office/drawing/2014/main" id="{D534142D-56CA-404F-8EFF-147D70F4C132}"/>
                  </a:ext>
                </a:extLst>
              </p14:cNvPr>
              <p14:cNvContentPartPr/>
              <p14:nvPr/>
            </p14:nvContentPartPr>
            <p14:xfrm>
              <a:off x="5215297" y="3783408"/>
              <a:ext cx="1091520" cy="680400"/>
            </p14:xfrm>
          </p:contentPart>
        </mc:Choice>
        <mc:Fallback xmlns="">
          <p:pic>
            <p:nvPicPr>
              <p:cNvPr id="69" name="Ink 69">
                <a:extLst>
                  <a:ext uri="{FF2B5EF4-FFF2-40B4-BE49-F238E27FC236}">
                    <a16:creationId xmlns:a16="http://schemas.microsoft.com/office/drawing/2014/main" id="{D534142D-56CA-404F-8EFF-147D70F4C13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06297" y="3774408"/>
                <a:ext cx="1109160" cy="69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5" name="Ink 86">
                <a:extLst>
                  <a:ext uri="{FF2B5EF4-FFF2-40B4-BE49-F238E27FC236}">
                    <a16:creationId xmlns:a16="http://schemas.microsoft.com/office/drawing/2014/main" id="{39327498-55E6-49CC-BDA1-030245016ECE}"/>
                  </a:ext>
                </a:extLst>
              </p14:cNvPr>
              <p14:cNvContentPartPr/>
              <p14:nvPr/>
            </p14:nvContentPartPr>
            <p14:xfrm>
              <a:off x="3891937" y="4578648"/>
              <a:ext cx="543600" cy="750600"/>
            </p14:xfrm>
          </p:contentPart>
        </mc:Choice>
        <mc:Fallback xmlns="">
          <p:pic>
            <p:nvPicPr>
              <p:cNvPr id="85" name="Ink 86">
                <a:extLst>
                  <a:ext uri="{FF2B5EF4-FFF2-40B4-BE49-F238E27FC236}">
                    <a16:creationId xmlns:a16="http://schemas.microsoft.com/office/drawing/2014/main" id="{39327498-55E6-49CC-BDA1-030245016EC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83297" y="4570008"/>
                <a:ext cx="561240" cy="76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6" name="Ink 86">
                <a:extLst>
                  <a:ext uri="{FF2B5EF4-FFF2-40B4-BE49-F238E27FC236}">
                    <a16:creationId xmlns:a16="http://schemas.microsoft.com/office/drawing/2014/main" id="{4EBE7C35-FD8F-4BF3-9356-11642F046CF0}"/>
                  </a:ext>
                </a:extLst>
              </p14:cNvPr>
              <p14:cNvContentPartPr/>
              <p14:nvPr/>
            </p14:nvContentPartPr>
            <p14:xfrm>
              <a:off x="3856297" y="3532848"/>
              <a:ext cx="549720" cy="815400"/>
            </p14:xfrm>
          </p:contentPart>
        </mc:Choice>
        <mc:Fallback xmlns="">
          <p:pic>
            <p:nvPicPr>
              <p:cNvPr id="86" name="Ink 86">
                <a:extLst>
                  <a:ext uri="{FF2B5EF4-FFF2-40B4-BE49-F238E27FC236}">
                    <a16:creationId xmlns:a16="http://schemas.microsoft.com/office/drawing/2014/main" id="{4EBE7C35-FD8F-4BF3-9356-11642F046CF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847657" y="3524208"/>
                <a:ext cx="567360" cy="83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5" name="Ink 95">
                <a:extLst>
                  <a:ext uri="{FF2B5EF4-FFF2-40B4-BE49-F238E27FC236}">
                    <a16:creationId xmlns:a16="http://schemas.microsoft.com/office/drawing/2014/main" id="{EAD01B3E-29C9-4659-8B60-3050D762984E}"/>
                  </a:ext>
                </a:extLst>
              </p14:cNvPr>
              <p14:cNvContentPartPr/>
              <p14:nvPr/>
            </p14:nvContentPartPr>
            <p14:xfrm>
              <a:off x="6315097" y="3329088"/>
              <a:ext cx="1293120" cy="936360"/>
            </p14:xfrm>
          </p:contentPart>
        </mc:Choice>
        <mc:Fallback xmlns="">
          <p:pic>
            <p:nvPicPr>
              <p:cNvPr id="95" name="Ink 95">
                <a:extLst>
                  <a:ext uri="{FF2B5EF4-FFF2-40B4-BE49-F238E27FC236}">
                    <a16:creationId xmlns:a16="http://schemas.microsoft.com/office/drawing/2014/main" id="{EAD01B3E-29C9-4659-8B60-3050D762984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306459" y="3320448"/>
                <a:ext cx="1310755" cy="9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1" name="Ink 101">
                <a:extLst>
                  <a:ext uri="{FF2B5EF4-FFF2-40B4-BE49-F238E27FC236}">
                    <a16:creationId xmlns:a16="http://schemas.microsoft.com/office/drawing/2014/main" id="{286DF92E-DB2B-45CB-8542-00FD747913D7}"/>
                  </a:ext>
                </a:extLst>
              </p14:cNvPr>
              <p14:cNvContentPartPr/>
              <p14:nvPr/>
            </p14:nvContentPartPr>
            <p14:xfrm>
              <a:off x="7689937" y="3379488"/>
              <a:ext cx="688320" cy="704160"/>
            </p14:xfrm>
          </p:contentPart>
        </mc:Choice>
        <mc:Fallback xmlns="">
          <p:pic>
            <p:nvPicPr>
              <p:cNvPr id="101" name="Ink 101">
                <a:extLst>
                  <a:ext uri="{FF2B5EF4-FFF2-40B4-BE49-F238E27FC236}">
                    <a16:creationId xmlns:a16="http://schemas.microsoft.com/office/drawing/2014/main" id="{286DF92E-DB2B-45CB-8542-00FD747913D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681297" y="3370848"/>
                <a:ext cx="70596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D92749A-167D-4EDC-922B-08416F662A88}"/>
                  </a:ext>
                </a:extLst>
              </p14:cNvPr>
              <p14:cNvContentPartPr/>
              <p14:nvPr/>
            </p14:nvContentPartPr>
            <p14:xfrm>
              <a:off x="7793977" y="3257448"/>
              <a:ext cx="99360" cy="871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D92749A-167D-4EDC-922B-08416F662A8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85337" y="3248448"/>
                <a:ext cx="1170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446DBFF-C0E6-4F41-A7B0-15DD44B6007B}"/>
                  </a:ext>
                </a:extLst>
              </p14:cNvPr>
              <p14:cNvContentPartPr/>
              <p14:nvPr/>
            </p14:nvContentPartPr>
            <p14:xfrm>
              <a:off x="8370697" y="3914808"/>
              <a:ext cx="137160" cy="1566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446DBFF-C0E6-4F41-A7B0-15DD44B6007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362057" y="3906168"/>
                <a:ext cx="1548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49387EB-6153-4E31-B5D0-DD6917BFBEF0}"/>
                  </a:ext>
                </a:extLst>
              </p14:cNvPr>
              <p14:cNvContentPartPr/>
              <p14:nvPr/>
            </p14:nvContentPartPr>
            <p14:xfrm>
              <a:off x="5934577" y="4464168"/>
              <a:ext cx="669600" cy="10134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49387EB-6153-4E31-B5D0-DD6917BFBEF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25577" y="4455168"/>
                <a:ext cx="687240" cy="10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0" name="Ink 110">
                <a:extLst>
                  <a:ext uri="{FF2B5EF4-FFF2-40B4-BE49-F238E27FC236}">
                    <a16:creationId xmlns:a16="http://schemas.microsoft.com/office/drawing/2014/main" id="{FAE4876C-B2B2-4F77-8EE1-BB1276F355F2}"/>
                  </a:ext>
                </a:extLst>
              </p14:cNvPr>
              <p14:cNvContentPartPr/>
              <p14:nvPr/>
            </p14:nvContentPartPr>
            <p14:xfrm>
              <a:off x="7019257" y="4986888"/>
              <a:ext cx="488520" cy="664560"/>
            </p14:xfrm>
          </p:contentPart>
        </mc:Choice>
        <mc:Fallback xmlns="">
          <p:pic>
            <p:nvPicPr>
              <p:cNvPr id="110" name="Ink 110">
                <a:extLst>
                  <a:ext uri="{FF2B5EF4-FFF2-40B4-BE49-F238E27FC236}">
                    <a16:creationId xmlns:a16="http://schemas.microsoft.com/office/drawing/2014/main" id="{FAE4876C-B2B2-4F77-8EE1-BB1276F355F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010257" y="4977888"/>
                <a:ext cx="50616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5" name="Ink 115">
                <a:extLst>
                  <a:ext uri="{FF2B5EF4-FFF2-40B4-BE49-F238E27FC236}">
                    <a16:creationId xmlns:a16="http://schemas.microsoft.com/office/drawing/2014/main" id="{BDA9454B-4424-4C67-871C-E19D68716C17}"/>
                  </a:ext>
                </a:extLst>
              </p14:cNvPr>
              <p14:cNvContentPartPr/>
              <p14:nvPr/>
            </p14:nvContentPartPr>
            <p14:xfrm>
              <a:off x="4565857" y="2610168"/>
              <a:ext cx="362520" cy="994320"/>
            </p14:xfrm>
          </p:contentPart>
        </mc:Choice>
        <mc:Fallback xmlns="">
          <p:pic>
            <p:nvPicPr>
              <p:cNvPr id="115" name="Ink 115">
                <a:extLst>
                  <a:ext uri="{FF2B5EF4-FFF2-40B4-BE49-F238E27FC236}">
                    <a16:creationId xmlns:a16="http://schemas.microsoft.com/office/drawing/2014/main" id="{BDA9454B-4424-4C67-871C-E19D68716C1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556857" y="2601171"/>
                <a:ext cx="380160" cy="1011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9" name="Ink 119">
                <a:extLst>
                  <a:ext uri="{FF2B5EF4-FFF2-40B4-BE49-F238E27FC236}">
                    <a16:creationId xmlns:a16="http://schemas.microsoft.com/office/drawing/2014/main" id="{724AC83E-3ADB-4457-8414-D6A90CA7CA19}"/>
                  </a:ext>
                </a:extLst>
              </p14:cNvPr>
              <p14:cNvContentPartPr/>
              <p14:nvPr/>
            </p14:nvContentPartPr>
            <p14:xfrm>
              <a:off x="4836937" y="3517728"/>
              <a:ext cx="2212920" cy="1699200"/>
            </p14:xfrm>
          </p:contentPart>
        </mc:Choice>
        <mc:Fallback xmlns="">
          <p:pic>
            <p:nvPicPr>
              <p:cNvPr id="119" name="Ink 119">
                <a:extLst>
                  <a:ext uri="{FF2B5EF4-FFF2-40B4-BE49-F238E27FC236}">
                    <a16:creationId xmlns:a16="http://schemas.microsoft.com/office/drawing/2014/main" id="{724AC83E-3ADB-4457-8414-D6A90CA7CA1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827937" y="3509088"/>
                <a:ext cx="2230560" cy="17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2" name="Ink 122">
                <a:extLst>
                  <a:ext uri="{FF2B5EF4-FFF2-40B4-BE49-F238E27FC236}">
                    <a16:creationId xmlns:a16="http://schemas.microsoft.com/office/drawing/2014/main" id="{63F46A34-DF6B-4D6A-A3FB-68AA114988E3}"/>
                  </a:ext>
                </a:extLst>
              </p14:cNvPr>
              <p14:cNvContentPartPr/>
              <p14:nvPr/>
            </p14:nvContentPartPr>
            <p14:xfrm>
              <a:off x="5686177" y="5668008"/>
              <a:ext cx="1619280" cy="439560"/>
            </p14:xfrm>
          </p:contentPart>
        </mc:Choice>
        <mc:Fallback xmlns="">
          <p:pic>
            <p:nvPicPr>
              <p:cNvPr id="122" name="Ink 122">
                <a:extLst>
                  <a:ext uri="{FF2B5EF4-FFF2-40B4-BE49-F238E27FC236}">
                    <a16:creationId xmlns:a16="http://schemas.microsoft.com/office/drawing/2014/main" id="{63F46A34-DF6B-4D6A-A3FB-68AA114988E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677177" y="5659368"/>
                <a:ext cx="163692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60F27B1-D60A-4DA3-BCCE-E2792A1C79FA}"/>
                  </a:ext>
                </a:extLst>
              </p14:cNvPr>
              <p14:cNvContentPartPr/>
              <p14:nvPr/>
            </p14:nvContentPartPr>
            <p14:xfrm>
              <a:off x="5735137" y="4463808"/>
              <a:ext cx="139680" cy="1438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60F27B1-D60A-4DA3-BCCE-E2792A1C79F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726137" y="4454808"/>
                <a:ext cx="157320" cy="14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949D8D5-E78C-40F7-A23E-40504163040F}"/>
                  </a:ext>
                </a:extLst>
              </p14:cNvPr>
              <p14:cNvContentPartPr/>
              <p14:nvPr/>
            </p14:nvContentPartPr>
            <p14:xfrm>
              <a:off x="6336697" y="3962328"/>
              <a:ext cx="1308600" cy="3949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949D8D5-E78C-40F7-A23E-40504163040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327697" y="3953328"/>
                <a:ext cx="132624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6" name="Ink 126">
                <a:extLst>
                  <a:ext uri="{FF2B5EF4-FFF2-40B4-BE49-F238E27FC236}">
                    <a16:creationId xmlns:a16="http://schemas.microsoft.com/office/drawing/2014/main" id="{63E4201B-A081-44BF-94AA-1CFF7E68F1C2}"/>
                  </a:ext>
                </a:extLst>
              </p14:cNvPr>
              <p14:cNvContentPartPr/>
              <p14:nvPr/>
            </p14:nvContentPartPr>
            <p14:xfrm>
              <a:off x="3907057" y="3218568"/>
              <a:ext cx="1880640" cy="2114280"/>
            </p14:xfrm>
          </p:contentPart>
        </mc:Choice>
        <mc:Fallback xmlns="">
          <p:pic>
            <p:nvPicPr>
              <p:cNvPr id="126" name="Ink 126">
                <a:extLst>
                  <a:ext uri="{FF2B5EF4-FFF2-40B4-BE49-F238E27FC236}">
                    <a16:creationId xmlns:a16="http://schemas.microsoft.com/office/drawing/2014/main" id="{63E4201B-A081-44BF-94AA-1CFF7E68F1C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898057" y="3209568"/>
                <a:ext cx="1898280" cy="213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357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B4718E-AB35-462E-9FD8-166BDD46B6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783" y="507589"/>
            <a:ext cx="11842744" cy="622351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3774410-1F3B-435E-A07C-05A4A4A59D8F}"/>
              </a:ext>
            </a:extLst>
          </p:cNvPr>
          <p:cNvSpPr txBox="1">
            <a:spLocks/>
          </p:cNvSpPr>
          <p:nvPr/>
        </p:nvSpPr>
        <p:spPr>
          <a:xfrm>
            <a:off x="64912" y="52935"/>
            <a:ext cx="12054795" cy="692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b="1">
                <a:solidFill>
                  <a:schemeClr val="tx1"/>
                </a:solidFill>
                <a:latin typeface="Segoe UI" panose="020B0502040204020203" pitchFamily="34" charset="0"/>
              </a:rPr>
              <a:t>Azure ML Integration</a:t>
            </a:r>
          </a:p>
          <a:p>
            <a:pPr>
              <a:defRPr/>
            </a:pPr>
            <a:r>
              <a:rPr lang="en-US" sz="1400" spc="0"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</a:rPr>
              <a:t>Any Azure Machine Learning model is </a:t>
            </a:r>
            <a:r>
              <a:rPr lang="en-US" sz="1400" i="1" spc="0"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</a:rPr>
              <a:t>automatically</a:t>
            </a:r>
            <a:r>
              <a:rPr lang="en-US" sz="1400" spc="0"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</a:rPr>
              <a:t> available to Power BI users simply by giving them the permission to use it.</a:t>
            </a:r>
            <a:endParaRPr kumimoji="0" lang="en-US" sz="1400" b="1" i="0" u="none" strike="noStrike" kern="1200" cap="none" spc="0" normalizeH="0" baseline="0" noProof="0">
              <a:ln w="3175">
                <a:noFill/>
              </a:ln>
              <a:solidFill>
                <a:srgbClr val="353535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105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4B36620-D1AC-40FB-BAF8-5D5EBFE6E7D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78" y="1003853"/>
            <a:ext cx="11971829" cy="574591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3774410-1F3B-435E-A07C-05A4A4A59D8F}"/>
              </a:ext>
            </a:extLst>
          </p:cNvPr>
          <p:cNvSpPr txBox="1">
            <a:spLocks/>
          </p:cNvSpPr>
          <p:nvPr/>
        </p:nvSpPr>
        <p:spPr>
          <a:xfrm>
            <a:off x="64912" y="52935"/>
            <a:ext cx="12054795" cy="8863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b="1">
                <a:solidFill>
                  <a:schemeClr val="tx1"/>
                </a:solidFill>
                <a:latin typeface="Segoe UI" panose="020B0502040204020203" pitchFamily="34" charset="0"/>
              </a:rPr>
              <a:t>Python Visualization</a:t>
            </a:r>
          </a:p>
          <a:p>
            <a:pPr>
              <a:defRPr/>
            </a:pPr>
            <a:r>
              <a:rPr kumimoji="0" lang="en-US" sz="1400" i="0" u="none" strike="noStrike" kern="1200" cap="none" spc="0" normalizeH="0" baseline="0" noProof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Use your python scripts in Power BI. </a:t>
            </a:r>
            <a:r>
              <a:rPr lang="en-US" sz="1400" spc="0" noProof="0"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</a:rPr>
              <a:t>Python visualization behaves like any other visualization such than slicing on data triggers the script to rerun and the visual is refreshed.</a:t>
            </a:r>
            <a:endParaRPr kumimoji="0" lang="en-US" sz="1400" i="0" u="none" strike="noStrike" kern="1200" cap="none" spc="0" normalizeH="0" baseline="0" noProof="0">
              <a:ln w="3175">
                <a:noFill/>
              </a:ln>
              <a:solidFill>
                <a:srgbClr val="353535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>
              <a:defRPr/>
            </a:pPr>
            <a:endParaRPr kumimoji="0" lang="en-US" sz="1400" i="0" u="none" strike="noStrike" kern="1200" cap="none" spc="0" normalizeH="0" baseline="0" noProof="0">
              <a:ln w="3175">
                <a:noFill/>
              </a:ln>
              <a:solidFill>
                <a:srgbClr val="353535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lang="en-US" sz="1400" spc="0"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</a:rPr>
              <a:t>.</a:t>
            </a:r>
            <a:endParaRPr kumimoji="0" lang="en-US" sz="1400" b="1" i="0" u="none" strike="noStrike" kern="1200" cap="none" spc="0" normalizeH="0" baseline="0" noProof="0">
              <a:ln w="3175">
                <a:noFill/>
              </a:ln>
              <a:solidFill>
                <a:srgbClr val="353535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285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506E-A08C-4018-87D7-487C0D8E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80408"/>
            <a:ext cx="9962282" cy="553998"/>
          </a:xfrm>
        </p:spPr>
        <p:txBody>
          <a:bodyPr/>
          <a:lstStyle/>
          <a:p>
            <a:pPr defTabSz="914367">
              <a:lnSpc>
                <a:spcPct val="100000"/>
              </a:lnSpc>
              <a:spcBef>
                <a:spcPts val="0"/>
              </a:spcBef>
              <a:defRPr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Q&amp;A ?</a:t>
            </a:r>
          </a:p>
        </p:txBody>
      </p:sp>
    </p:spTree>
    <p:extLst>
      <p:ext uri="{BB962C8B-B14F-4D97-AF65-F5344CB8AC3E}">
        <p14:creationId xmlns:p14="http://schemas.microsoft.com/office/powerpoint/2010/main" val="202868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3FA7A5-3A26-4693-92DE-EB17194E6A3C}"/>
              </a:ext>
            </a:extLst>
          </p:cNvPr>
          <p:cNvSpPr/>
          <p:nvPr/>
        </p:nvSpPr>
        <p:spPr>
          <a:xfrm>
            <a:off x="194399" y="1478161"/>
            <a:ext cx="11786749" cy="84828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B2345A-091F-4EC5-9CDD-2779674714B1}"/>
              </a:ext>
            </a:extLst>
          </p:cNvPr>
          <p:cNvSpPr/>
          <p:nvPr/>
        </p:nvSpPr>
        <p:spPr>
          <a:xfrm>
            <a:off x="0" y="2294566"/>
            <a:ext cx="12192000" cy="131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2D9BA4-87F3-45F9-86F8-1E2B1F3B578D}"/>
              </a:ext>
            </a:extLst>
          </p:cNvPr>
          <p:cNvSpPr txBox="1"/>
          <p:nvPr/>
        </p:nvSpPr>
        <p:spPr>
          <a:xfrm>
            <a:off x="1371366" y="1925532"/>
            <a:ext cx="1874282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32743">
                      <a:srgbClr val="0078D4"/>
                    </a:gs>
                    <a:gs pos="6800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</a:defRPr>
            </a:lvl1pPr>
          </a:lstStyle>
          <a:p>
            <a:r>
              <a:rPr lang="en-US" sz="1600">
                <a:solidFill>
                  <a:schemeClr val="accent1"/>
                </a:solidFill>
              </a:rPr>
              <a:t>Data Scientists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EC478BA-2351-40D3-8677-C5EC88278024}"/>
              </a:ext>
            </a:extLst>
          </p:cNvPr>
          <p:cNvSpPr txBox="1"/>
          <p:nvPr/>
        </p:nvSpPr>
        <p:spPr>
          <a:xfrm>
            <a:off x="5495832" y="1925532"/>
            <a:ext cx="107101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32743">
                      <a:srgbClr val="0078D4"/>
                    </a:gs>
                    <a:gs pos="6800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Analysts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C6D7D70D-8BAD-4E73-A8DF-682F6319FEA4}"/>
              </a:ext>
            </a:extLst>
          </p:cNvPr>
          <p:cNvSpPr txBox="1">
            <a:spLocks/>
          </p:cNvSpPr>
          <p:nvPr/>
        </p:nvSpPr>
        <p:spPr>
          <a:xfrm>
            <a:off x="389288" y="212638"/>
            <a:ext cx="1021308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defTabSz="932742">
              <a:lnSpc>
                <a:spcPct val="100000"/>
              </a:lnSpc>
              <a:spcBef>
                <a:spcPct val="0"/>
              </a:spcBef>
              <a:buNone/>
              <a:defRPr lang="en-US" sz="3600" b="0" cap="none" spc="-50" baseline="0" dirty="0" smtClean="0">
                <a:ln w="3175">
                  <a:noFill/>
                </a:ln>
                <a:effectLst/>
                <a:latin typeface="+mj-lt"/>
                <a:cs typeface="Segoe UI" pitchFamily="34" charset="0"/>
              </a:defRPr>
            </a:lvl1pPr>
          </a:lstStyle>
          <a:p>
            <a:r>
              <a:rPr lang="en-US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AI in Power BI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64C38DC-8935-4744-9AAD-9950EA04347B}"/>
              </a:ext>
            </a:extLst>
          </p:cNvPr>
          <p:cNvSpPr/>
          <p:nvPr/>
        </p:nvSpPr>
        <p:spPr bwMode="auto">
          <a:xfrm>
            <a:off x="5657519" y="1085936"/>
            <a:ext cx="768772" cy="768771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outerShdw blurRad="1905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rot="0" spcFirstLastPara="0" vert="horz" wrap="square" lIns="179259" tIns="143408" rIns="179259" bIns="143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077B7C8-F63D-454D-AB43-73976273BA57}"/>
              </a:ext>
            </a:extLst>
          </p:cNvPr>
          <p:cNvSpPr/>
          <p:nvPr/>
        </p:nvSpPr>
        <p:spPr bwMode="auto">
          <a:xfrm>
            <a:off x="9379329" y="1087205"/>
            <a:ext cx="768772" cy="768771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outerShdw blurRad="1905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rot="0" spcFirstLastPara="0" vert="horz" wrap="square" lIns="179259" tIns="143408" rIns="179259" bIns="143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D551588-C7F4-4B46-B509-73E9B8CCCFF3}"/>
              </a:ext>
            </a:extLst>
          </p:cNvPr>
          <p:cNvSpPr/>
          <p:nvPr/>
        </p:nvSpPr>
        <p:spPr bwMode="auto">
          <a:xfrm>
            <a:off x="1927064" y="1086662"/>
            <a:ext cx="768772" cy="768771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outerShdw blurRad="1905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rot="0" spcFirstLastPara="0" vert="horz" wrap="square" lIns="179259" tIns="143408" rIns="179259" bIns="143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57D84A48-4481-4B54-8FEB-CC12B1DCB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7830" y="1349044"/>
            <a:ext cx="271762" cy="27176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2939838-EEAD-423D-A176-9EED10A17FA5}"/>
              </a:ext>
            </a:extLst>
          </p:cNvPr>
          <p:cNvSpPr txBox="1"/>
          <p:nvPr/>
        </p:nvSpPr>
        <p:spPr>
          <a:xfrm>
            <a:off x="9028280" y="1925532"/>
            <a:ext cx="15254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32743">
                      <a:srgbClr val="0078D4"/>
                    </a:gs>
                    <a:gs pos="6800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Business Users</a:t>
            </a:r>
          </a:p>
        </p:txBody>
      </p:sp>
      <p:pic>
        <p:nvPicPr>
          <p:cNvPr id="87" name="Graphic 86">
            <a:extLst>
              <a:ext uri="{FF2B5EF4-FFF2-40B4-BE49-F238E27FC236}">
                <a16:creationId xmlns:a16="http://schemas.microsoft.com/office/drawing/2014/main" id="{453933EE-4E4F-42B0-9932-56502B7ED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6027" y="1327236"/>
            <a:ext cx="434052" cy="32554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B565705F-D365-4C1B-9C5C-9BD78249D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71787" y="1371849"/>
            <a:ext cx="271762" cy="271762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87540F2C-0613-47BC-8B0A-2DF193CEF96D}"/>
              </a:ext>
            </a:extLst>
          </p:cNvPr>
          <p:cNvGrpSpPr/>
          <p:nvPr/>
        </p:nvGrpSpPr>
        <p:grpSpPr>
          <a:xfrm>
            <a:off x="4942612" y="2600099"/>
            <a:ext cx="2286000" cy="3832931"/>
            <a:chOff x="7367846" y="2749865"/>
            <a:chExt cx="2286000" cy="3832931"/>
          </a:xfrm>
          <a:solidFill>
            <a:schemeClr val="accent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E5B9217-64CC-4FE2-82BA-892A5ABBBAF5}"/>
                </a:ext>
              </a:extLst>
            </p:cNvPr>
            <p:cNvSpPr/>
            <p:nvPr/>
          </p:nvSpPr>
          <p:spPr bwMode="auto">
            <a:xfrm>
              <a:off x="7367846" y="2749865"/>
              <a:ext cx="2286000" cy="3832931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22860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0BB2723-D44E-4348-9FDA-A4EA533E28F6}"/>
                </a:ext>
              </a:extLst>
            </p:cNvPr>
            <p:cNvSpPr/>
            <p:nvPr/>
          </p:nvSpPr>
          <p:spPr>
            <a:xfrm>
              <a:off x="7471755" y="2856050"/>
              <a:ext cx="2078182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Sentiment Analysis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88090A8-A70B-400A-9DD1-309E8CB79F4A}"/>
                </a:ext>
              </a:extLst>
            </p:cNvPr>
            <p:cNvSpPr/>
            <p:nvPr/>
          </p:nvSpPr>
          <p:spPr>
            <a:xfrm>
              <a:off x="7471755" y="2853274"/>
              <a:ext cx="2078182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Sentiment Analysis</a:t>
              </a:r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A45BD03-93AC-418F-BD40-2399675DF449}"/>
              </a:ext>
            </a:extLst>
          </p:cNvPr>
          <p:cNvSpPr/>
          <p:nvPr/>
        </p:nvSpPr>
        <p:spPr>
          <a:xfrm>
            <a:off x="5041581" y="4535801"/>
            <a:ext cx="2078182" cy="30777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Key Phrase Extraction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4521988-3E79-43D6-BEA6-237AD29BBE0B}"/>
              </a:ext>
            </a:extLst>
          </p:cNvPr>
          <p:cNvGrpSpPr/>
          <p:nvPr/>
        </p:nvGrpSpPr>
        <p:grpSpPr>
          <a:xfrm>
            <a:off x="2560113" y="2600099"/>
            <a:ext cx="2286000" cy="3832931"/>
            <a:chOff x="4979671" y="2748595"/>
            <a:chExt cx="2286000" cy="3832931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0D70EA-59CB-4C76-900D-2DE769BC28C4}"/>
                </a:ext>
              </a:extLst>
            </p:cNvPr>
            <p:cNvSpPr/>
            <p:nvPr/>
          </p:nvSpPr>
          <p:spPr bwMode="auto">
            <a:xfrm>
              <a:off x="4979671" y="2748595"/>
              <a:ext cx="2286000" cy="3832931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A29577D-77CB-46B3-AD14-93383CE3C7BF}"/>
                </a:ext>
              </a:extLst>
            </p:cNvPr>
            <p:cNvSpPr/>
            <p:nvPr/>
          </p:nvSpPr>
          <p:spPr>
            <a:xfrm>
              <a:off x="5083580" y="2854780"/>
              <a:ext cx="2078182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Create ML models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CD50533-2240-4BE3-B753-9E515A9F650E}"/>
                </a:ext>
              </a:extLst>
            </p:cNvPr>
            <p:cNvSpPr/>
            <p:nvPr/>
          </p:nvSpPr>
          <p:spPr>
            <a:xfrm>
              <a:off x="5036823" y="4692253"/>
              <a:ext cx="2078182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Explore predictions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F0D5AAF-78A3-4D2F-A13F-301EEF000727}"/>
              </a:ext>
            </a:extLst>
          </p:cNvPr>
          <p:cNvGrpSpPr/>
          <p:nvPr/>
        </p:nvGrpSpPr>
        <p:grpSpPr>
          <a:xfrm>
            <a:off x="7325111" y="2600099"/>
            <a:ext cx="2286000" cy="3832931"/>
            <a:chOff x="9740875" y="2745499"/>
            <a:chExt cx="2286000" cy="3832931"/>
          </a:xfrm>
          <a:solidFill>
            <a:schemeClr val="accent1"/>
          </a:solidFill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EDCFF518-F31B-450E-BD91-CE8F3E791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51765" y="6168093"/>
              <a:ext cx="247056" cy="269513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B4A46E6-BCE9-423A-BEA8-FDBCC556F265}"/>
                </a:ext>
              </a:extLst>
            </p:cNvPr>
            <p:cNvSpPr/>
            <p:nvPr/>
          </p:nvSpPr>
          <p:spPr bwMode="auto">
            <a:xfrm>
              <a:off x="9740875" y="2745499"/>
              <a:ext cx="2286000" cy="3832931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22860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CE8CB72-37A2-4CB5-A62A-F3525F3843C5}"/>
                </a:ext>
              </a:extLst>
            </p:cNvPr>
            <p:cNvSpPr/>
            <p:nvPr/>
          </p:nvSpPr>
          <p:spPr>
            <a:xfrm>
              <a:off x="9844784" y="2851684"/>
              <a:ext cx="2078182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Key Driver Analysis</a:t>
              </a: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DC604BA-658D-45D5-A00F-A205A5DBED63}"/>
              </a:ext>
            </a:extLst>
          </p:cNvPr>
          <p:cNvSpPr/>
          <p:nvPr/>
        </p:nvSpPr>
        <p:spPr>
          <a:xfrm>
            <a:off x="7396141" y="4547604"/>
            <a:ext cx="2078182" cy="30777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Root Cause Analysis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62C697F-3995-4731-898D-F57D3FF51856}"/>
              </a:ext>
            </a:extLst>
          </p:cNvPr>
          <p:cNvGrpSpPr/>
          <p:nvPr/>
        </p:nvGrpSpPr>
        <p:grpSpPr>
          <a:xfrm>
            <a:off x="177614" y="2600099"/>
            <a:ext cx="2286000" cy="3832931"/>
            <a:chOff x="220760" y="2743199"/>
            <a:chExt cx="2286000" cy="3832931"/>
          </a:xfrm>
          <a:solidFill>
            <a:schemeClr val="accent1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76921F5-50F1-4140-95FE-04A462EE4BA0}"/>
                </a:ext>
              </a:extLst>
            </p:cNvPr>
            <p:cNvSpPr/>
            <p:nvPr/>
          </p:nvSpPr>
          <p:spPr bwMode="auto">
            <a:xfrm>
              <a:off x="220760" y="2743199"/>
              <a:ext cx="2286000" cy="3832931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233363" marR="0" lvl="1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00836C-6F8E-46C2-BF32-95CB7774EC38}"/>
                </a:ext>
              </a:extLst>
            </p:cNvPr>
            <p:cNvSpPr/>
            <p:nvPr/>
          </p:nvSpPr>
          <p:spPr>
            <a:xfrm>
              <a:off x="324669" y="2854780"/>
              <a:ext cx="2078182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Extend with Azure ML 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2B4406A-F073-4352-ADA3-064FDD08DE47}"/>
                </a:ext>
              </a:extLst>
            </p:cNvPr>
            <p:cNvSpPr/>
            <p:nvPr/>
          </p:nvSpPr>
          <p:spPr>
            <a:xfrm>
              <a:off x="380760" y="4691796"/>
              <a:ext cx="2078182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Python &amp; R Integration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1083F3F-316F-490D-89D4-9A364C0F0F79}"/>
              </a:ext>
            </a:extLst>
          </p:cNvPr>
          <p:cNvGrpSpPr/>
          <p:nvPr/>
        </p:nvGrpSpPr>
        <p:grpSpPr>
          <a:xfrm>
            <a:off x="9707610" y="2600099"/>
            <a:ext cx="2286000" cy="3832931"/>
            <a:chOff x="9740875" y="2745499"/>
            <a:chExt cx="2286000" cy="3832931"/>
          </a:xfrm>
          <a:solidFill>
            <a:schemeClr val="accent1"/>
          </a:solidFill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BC36AF2F-1A9A-4574-8AFA-0484CFF0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51765" y="6168093"/>
              <a:ext cx="247056" cy="269513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8106BA7-8552-41F0-8A71-2C5DA20D7616}"/>
                </a:ext>
              </a:extLst>
            </p:cNvPr>
            <p:cNvSpPr/>
            <p:nvPr/>
          </p:nvSpPr>
          <p:spPr bwMode="auto">
            <a:xfrm>
              <a:off x="9740875" y="2745499"/>
              <a:ext cx="2286000" cy="3832931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22860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441510E-37F7-4410-937E-6177B5D22457}"/>
                </a:ext>
              </a:extLst>
            </p:cNvPr>
            <p:cNvSpPr/>
            <p:nvPr/>
          </p:nvSpPr>
          <p:spPr>
            <a:xfrm>
              <a:off x="9809435" y="2851684"/>
              <a:ext cx="2078182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Smart Narratives</a:t>
              </a: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527C2B08-FD03-4C06-AE74-F02761AC12EA}"/>
              </a:ext>
            </a:extLst>
          </p:cNvPr>
          <p:cNvSpPr/>
          <p:nvPr/>
        </p:nvSpPr>
        <p:spPr>
          <a:xfrm>
            <a:off x="9776170" y="4547603"/>
            <a:ext cx="2078182" cy="30777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Q&amp;A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A96F3C-2ABE-4B75-81FE-1B23B04793A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7453" y="3019410"/>
            <a:ext cx="2202541" cy="14717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E4BAE0-84A9-40C2-8048-07A15504F0A3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7453" y="4870214"/>
            <a:ext cx="2202540" cy="146034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21D7B41-5231-499C-91B7-33D7AFE5B2B9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0957" y="3019410"/>
            <a:ext cx="2202542" cy="14717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4628636C-2565-42EF-AECA-30DCC0E41E1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678" y="3019410"/>
            <a:ext cx="2190949" cy="14717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89579F0-248F-40C3-957C-BE25C1EB9078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7680" y="3019410"/>
            <a:ext cx="2177049" cy="147176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142E0C5-5E21-48D1-B65E-B3A4A0EAA75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36" y="3019410"/>
            <a:ext cx="2180478" cy="1462133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8" name="Picture 2" descr="Image result for r visualizations power bi">
            <a:extLst>
              <a:ext uri="{FF2B5EF4-FFF2-40B4-BE49-F238E27FC236}">
                <a16:creationId xmlns:a16="http://schemas.microsoft.com/office/drawing/2014/main" id="{84643849-BE63-48F8-947A-F62BDED1C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336" y="4870214"/>
            <a:ext cx="2179714" cy="1476668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2D0ECD3-E2CD-4F75-9E00-041C2ABAD163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7680" y="4870214"/>
            <a:ext cx="2177049" cy="146034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740C431-7ECC-4B5E-A9E6-022FFFF64D62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678" y="4870214"/>
            <a:ext cx="2190949" cy="14768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47AEF27-452C-4938-BA34-8444C5D8921F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0957" y="4870214"/>
            <a:ext cx="2202542" cy="14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0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0C470C-C8C8-4944-B1AC-6834F7ACC3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12" y="339236"/>
            <a:ext cx="12054795" cy="639202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3774410-1F3B-435E-A07C-05A4A4A59D8F}"/>
              </a:ext>
            </a:extLst>
          </p:cNvPr>
          <p:cNvSpPr txBox="1">
            <a:spLocks/>
          </p:cNvSpPr>
          <p:nvPr/>
        </p:nvSpPr>
        <p:spPr>
          <a:xfrm>
            <a:off x="64912" y="52935"/>
            <a:ext cx="12054795" cy="692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b="1">
                <a:solidFill>
                  <a:schemeClr val="tx1"/>
                </a:solidFill>
                <a:latin typeface="Segoe UI" panose="020B0502040204020203" pitchFamily="34" charset="0"/>
              </a:rPr>
              <a:t>Key Influencers</a:t>
            </a: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As an end user find out what drives your KPIs – Key Influencers uncovers what matters.</a:t>
            </a: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>
              <a:ln w="3175">
                <a:noFill/>
              </a:ln>
              <a:solidFill>
                <a:srgbClr val="353535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  <a:endParaRPr kumimoji="0" lang="en-US" sz="140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026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43774410-1F3B-435E-A07C-05A4A4A59D8F}"/>
              </a:ext>
            </a:extLst>
          </p:cNvPr>
          <p:cNvSpPr txBox="1">
            <a:spLocks/>
          </p:cNvSpPr>
          <p:nvPr/>
        </p:nvSpPr>
        <p:spPr>
          <a:xfrm>
            <a:off x="64912" y="52934"/>
            <a:ext cx="12054795" cy="4887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b="1">
                <a:solidFill>
                  <a:schemeClr val="tx1"/>
                </a:solidFill>
                <a:latin typeface="Segoe UI" panose="020B0502040204020203" pitchFamily="34" charset="0"/>
              </a:rPr>
              <a:t>Quick Insights 	</a:t>
            </a:r>
            <a:r>
              <a:rPr kumimoji="0" lang="en-US" sz="1400" b="1" i="0" u="none" strike="noStrike" kern="1200" cap="none" spc="0" normalizeH="0" baseline="0" noProof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Explain the Increase or Decrease. 						</a:t>
            </a:r>
            <a:endParaRPr kumimoji="0" lang="en-US" sz="140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AF64E5-8501-4355-BA6D-1A7B94050AF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1881" y="955026"/>
            <a:ext cx="9607826" cy="5795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EECE93-DE64-47FC-966C-B69802707442}"/>
              </a:ext>
            </a:extLst>
          </p:cNvPr>
          <p:cNvSpPr txBox="1"/>
          <p:nvPr/>
        </p:nvSpPr>
        <p:spPr>
          <a:xfrm>
            <a:off x="72292" y="843677"/>
            <a:ext cx="239261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Here, we see that the decrease of visitors in summer 2017 was explained by Pleasure/Vacationers. The type of traveler more likely to cancel a trip when Volcanoes erupt!.</a:t>
            </a:r>
          </a:p>
        </p:txBody>
      </p:sp>
    </p:spTree>
    <p:extLst>
      <p:ext uri="{BB962C8B-B14F-4D97-AF65-F5344CB8AC3E}">
        <p14:creationId xmlns:p14="http://schemas.microsoft.com/office/powerpoint/2010/main" val="164003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43774410-1F3B-435E-A07C-05A4A4A59D8F}"/>
              </a:ext>
            </a:extLst>
          </p:cNvPr>
          <p:cNvSpPr txBox="1">
            <a:spLocks/>
          </p:cNvSpPr>
          <p:nvPr/>
        </p:nvSpPr>
        <p:spPr>
          <a:xfrm>
            <a:off x="64912" y="52934"/>
            <a:ext cx="12054795" cy="4887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b="1">
                <a:solidFill>
                  <a:schemeClr val="tx1"/>
                </a:solidFill>
                <a:latin typeface="Segoe UI" panose="020B0502040204020203" pitchFamily="34" charset="0"/>
              </a:rPr>
              <a:t>Quick Insights 	</a:t>
            </a:r>
            <a:r>
              <a:rPr kumimoji="0" lang="en-US" sz="1400" b="1" i="0" u="none" strike="noStrike" kern="1200" cap="none" spc="0" normalizeH="0" baseline="0" noProof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Find where the Distribution is different						</a:t>
            </a:r>
            <a:endParaRPr kumimoji="0" lang="en-US" sz="140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EECE93-DE64-47FC-966C-B69802707442}"/>
              </a:ext>
            </a:extLst>
          </p:cNvPr>
          <p:cNvSpPr txBox="1"/>
          <p:nvPr/>
        </p:nvSpPr>
        <p:spPr>
          <a:xfrm>
            <a:off x="72293" y="843677"/>
            <a:ext cx="1826082" cy="183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In this example, first time visitors visits to islands is different than those who visit several times</a:t>
            </a:r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D8F612-DC33-46C4-882E-855AE9A0837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7474" y="705679"/>
            <a:ext cx="10112233" cy="60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74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506E-A08C-4018-87D7-487C0D8E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80408"/>
            <a:ext cx="9144000" cy="553998"/>
          </a:xfrm>
        </p:spPr>
        <p:txBody>
          <a:bodyPr/>
          <a:lstStyle/>
          <a:p>
            <a:pPr lvl="0" defTabSz="914367">
              <a:lnSpc>
                <a:spcPct val="100000"/>
              </a:lnSpc>
              <a:spcBef>
                <a:spcPts val="0"/>
              </a:spcBef>
              <a:defRPr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AI for Analysts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7">
                <a:extLst>
                  <a:ext uri="{FF2B5EF4-FFF2-40B4-BE49-F238E27FC236}">
                    <a16:creationId xmlns:a16="http://schemas.microsoft.com/office/drawing/2014/main" id="{415DD0BD-6844-4E13-976C-969E49E4E611}"/>
                  </a:ext>
                </a:extLst>
              </p14:cNvPr>
              <p14:cNvContentPartPr/>
              <p14:nvPr/>
            </p14:nvContentPartPr>
            <p14:xfrm>
              <a:off x="2659657" y="1399848"/>
              <a:ext cx="473400" cy="455040"/>
            </p14:xfrm>
          </p:contentPart>
        </mc:Choice>
        <mc:Fallback xmlns="">
          <p:pic>
            <p:nvPicPr>
              <p:cNvPr id="7" name="Ink 7">
                <a:extLst>
                  <a:ext uri="{FF2B5EF4-FFF2-40B4-BE49-F238E27FC236}">
                    <a16:creationId xmlns:a16="http://schemas.microsoft.com/office/drawing/2014/main" id="{415DD0BD-6844-4E13-976C-969E49E4E6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2017" y="1381862"/>
                <a:ext cx="509040" cy="490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4">
                <a:extLst>
                  <a:ext uri="{FF2B5EF4-FFF2-40B4-BE49-F238E27FC236}">
                    <a16:creationId xmlns:a16="http://schemas.microsoft.com/office/drawing/2014/main" id="{CCBB04B7-69AE-467C-95D9-E7AF6FBDD027}"/>
                  </a:ext>
                </a:extLst>
              </p14:cNvPr>
              <p14:cNvContentPartPr/>
              <p14:nvPr/>
            </p14:nvContentPartPr>
            <p14:xfrm>
              <a:off x="2693137" y="1974768"/>
              <a:ext cx="519840" cy="707040"/>
            </p14:xfrm>
          </p:contentPart>
        </mc:Choice>
        <mc:Fallback xmlns="">
          <p:pic>
            <p:nvPicPr>
              <p:cNvPr id="14" name="Ink 14">
                <a:extLst>
                  <a:ext uri="{FF2B5EF4-FFF2-40B4-BE49-F238E27FC236}">
                    <a16:creationId xmlns:a16="http://schemas.microsoft.com/office/drawing/2014/main" id="{CCBB04B7-69AE-467C-95D9-E7AF6FBDD0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84491" y="1966124"/>
                <a:ext cx="537492" cy="724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9">
                <a:extLst>
                  <a:ext uri="{FF2B5EF4-FFF2-40B4-BE49-F238E27FC236}">
                    <a16:creationId xmlns:a16="http://schemas.microsoft.com/office/drawing/2014/main" id="{41657E28-CEF2-4758-8A4B-93A1729B9657}"/>
                  </a:ext>
                </a:extLst>
              </p14:cNvPr>
              <p14:cNvContentPartPr/>
              <p14:nvPr/>
            </p14:nvContentPartPr>
            <p14:xfrm>
              <a:off x="1823017" y="1858128"/>
              <a:ext cx="599400" cy="313560"/>
            </p14:xfrm>
          </p:contentPart>
        </mc:Choice>
        <mc:Fallback xmlns="">
          <p:pic>
            <p:nvPicPr>
              <p:cNvPr id="19" name="Ink 19">
                <a:extLst>
                  <a:ext uri="{FF2B5EF4-FFF2-40B4-BE49-F238E27FC236}">
                    <a16:creationId xmlns:a16="http://schemas.microsoft.com/office/drawing/2014/main" id="{41657E28-CEF2-4758-8A4B-93A1729B96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14372" y="1849128"/>
                <a:ext cx="617051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4">
                <a:extLst>
                  <a:ext uri="{FF2B5EF4-FFF2-40B4-BE49-F238E27FC236}">
                    <a16:creationId xmlns:a16="http://schemas.microsoft.com/office/drawing/2014/main" id="{2758F197-19A2-4D01-B45F-E930B13E7A82}"/>
                  </a:ext>
                </a:extLst>
              </p14:cNvPr>
              <p14:cNvContentPartPr/>
              <p14:nvPr/>
            </p14:nvContentPartPr>
            <p14:xfrm>
              <a:off x="4938457" y="1266648"/>
              <a:ext cx="577440" cy="760680"/>
            </p14:xfrm>
          </p:contentPart>
        </mc:Choice>
        <mc:Fallback xmlns="">
          <p:pic>
            <p:nvPicPr>
              <p:cNvPr id="24" name="Ink 24">
                <a:extLst>
                  <a:ext uri="{FF2B5EF4-FFF2-40B4-BE49-F238E27FC236}">
                    <a16:creationId xmlns:a16="http://schemas.microsoft.com/office/drawing/2014/main" id="{2758F197-19A2-4D01-B45F-E930B13E7A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29817" y="1257648"/>
                <a:ext cx="595080" cy="77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Ink 27">
                <a:extLst>
                  <a:ext uri="{FF2B5EF4-FFF2-40B4-BE49-F238E27FC236}">
                    <a16:creationId xmlns:a16="http://schemas.microsoft.com/office/drawing/2014/main" id="{0730F1B3-80AE-4C25-8B6C-D9969A351C62}"/>
                  </a:ext>
                </a:extLst>
              </p14:cNvPr>
              <p14:cNvContentPartPr/>
              <p14:nvPr/>
            </p14:nvContentPartPr>
            <p14:xfrm>
              <a:off x="3302617" y="1684608"/>
              <a:ext cx="2533320" cy="852480"/>
            </p14:xfrm>
          </p:contentPart>
        </mc:Choice>
        <mc:Fallback xmlns="">
          <p:pic>
            <p:nvPicPr>
              <p:cNvPr id="27" name="Ink 27">
                <a:extLst>
                  <a:ext uri="{FF2B5EF4-FFF2-40B4-BE49-F238E27FC236}">
                    <a16:creationId xmlns:a16="http://schemas.microsoft.com/office/drawing/2014/main" id="{0730F1B3-80AE-4C25-8B6C-D9969A351C6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93617" y="1675968"/>
                <a:ext cx="2550960" cy="87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Ink 35">
                <a:extLst>
                  <a:ext uri="{FF2B5EF4-FFF2-40B4-BE49-F238E27FC236}">
                    <a16:creationId xmlns:a16="http://schemas.microsoft.com/office/drawing/2014/main" id="{9EE4522A-D640-403F-B6AE-B3372CA3A398}"/>
                  </a:ext>
                </a:extLst>
              </p14:cNvPr>
              <p14:cNvContentPartPr/>
              <p14:nvPr/>
            </p14:nvContentPartPr>
            <p14:xfrm>
              <a:off x="6321217" y="2093208"/>
              <a:ext cx="618840" cy="835200"/>
            </p14:xfrm>
          </p:contentPart>
        </mc:Choice>
        <mc:Fallback xmlns="">
          <p:pic>
            <p:nvPicPr>
              <p:cNvPr id="35" name="Ink 35">
                <a:extLst>
                  <a:ext uri="{FF2B5EF4-FFF2-40B4-BE49-F238E27FC236}">
                    <a16:creationId xmlns:a16="http://schemas.microsoft.com/office/drawing/2014/main" id="{9EE4522A-D640-403F-B6AE-B3372CA3A3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12577" y="2084208"/>
                <a:ext cx="636480" cy="8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5" name="Ink 55">
                <a:extLst>
                  <a:ext uri="{FF2B5EF4-FFF2-40B4-BE49-F238E27FC236}">
                    <a16:creationId xmlns:a16="http://schemas.microsoft.com/office/drawing/2014/main" id="{222F0FB3-901E-493B-AD64-34E5F0A3A30A}"/>
                  </a:ext>
                </a:extLst>
              </p14:cNvPr>
              <p14:cNvContentPartPr/>
              <p14:nvPr/>
            </p14:nvContentPartPr>
            <p14:xfrm>
              <a:off x="6758617" y="1594968"/>
              <a:ext cx="2238480" cy="2132640"/>
            </p14:xfrm>
          </p:contentPart>
        </mc:Choice>
        <mc:Fallback xmlns="">
          <p:pic>
            <p:nvPicPr>
              <p:cNvPr id="55" name="Ink 55">
                <a:extLst>
                  <a:ext uri="{FF2B5EF4-FFF2-40B4-BE49-F238E27FC236}">
                    <a16:creationId xmlns:a16="http://schemas.microsoft.com/office/drawing/2014/main" id="{222F0FB3-901E-493B-AD64-34E5F0A3A30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49617" y="1585968"/>
                <a:ext cx="2256120" cy="21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5" name="Ink 67">
                <a:extLst>
                  <a:ext uri="{FF2B5EF4-FFF2-40B4-BE49-F238E27FC236}">
                    <a16:creationId xmlns:a16="http://schemas.microsoft.com/office/drawing/2014/main" id="{4076DE40-EE7F-4C32-9EBC-000728B888A6}"/>
                  </a:ext>
                </a:extLst>
              </p14:cNvPr>
              <p14:cNvContentPartPr/>
              <p14:nvPr/>
            </p14:nvContentPartPr>
            <p14:xfrm>
              <a:off x="8314537" y="3463728"/>
              <a:ext cx="345240" cy="393840"/>
            </p14:xfrm>
          </p:contentPart>
        </mc:Choice>
        <mc:Fallback xmlns="">
          <p:pic>
            <p:nvPicPr>
              <p:cNvPr id="65" name="Ink 67">
                <a:extLst>
                  <a:ext uri="{FF2B5EF4-FFF2-40B4-BE49-F238E27FC236}">
                    <a16:creationId xmlns:a16="http://schemas.microsoft.com/office/drawing/2014/main" id="{4076DE40-EE7F-4C32-9EBC-000728B888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05897" y="3455088"/>
                <a:ext cx="3628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6" name="Ink 67">
                <a:extLst>
                  <a:ext uri="{FF2B5EF4-FFF2-40B4-BE49-F238E27FC236}">
                    <a16:creationId xmlns:a16="http://schemas.microsoft.com/office/drawing/2014/main" id="{AF243BDB-2C87-4007-A740-17A163BE165A}"/>
                  </a:ext>
                </a:extLst>
              </p14:cNvPr>
              <p14:cNvContentPartPr/>
              <p14:nvPr/>
            </p14:nvContentPartPr>
            <p14:xfrm>
              <a:off x="8275297" y="2669208"/>
              <a:ext cx="356400" cy="299880"/>
            </p14:xfrm>
          </p:contentPart>
        </mc:Choice>
        <mc:Fallback xmlns="">
          <p:pic>
            <p:nvPicPr>
              <p:cNvPr id="66" name="Ink 67">
                <a:extLst>
                  <a:ext uri="{FF2B5EF4-FFF2-40B4-BE49-F238E27FC236}">
                    <a16:creationId xmlns:a16="http://schemas.microsoft.com/office/drawing/2014/main" id="{AF243BDB-2C87-4007-A740-17A163BE165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66297" y="2660558"/>
                <a:ext cx="374040" cy="317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7" name="Ink 67">
                <a:extLst>
                  <a:ext uri="{FF2B5EF4-FFF2-40B4-BE49-F238E27FC236}">
                    <a16:creationId xmlns:a16="http://schemas.microsoft.com/office/drawing/2014/main" id="{C9069831-80E4-424F-8228-A4A6B5174979}"/>
                  </a:ext>
                </a:extLst>
              </p14:cNvPr>
              <p14:cNvContentPartPr/>
              <p14:nvPr/>
            </p14:nvContentPartPr>
            <p14:xfrm>
              <a:off x="8214457" y="1903128"/>
              <a:ext cx="373320" cy="299880"/>
            </p14:xfrm>
          </p:contentPart>
        </mc:Choice>
        <mc:Fallback xmlns="">
          <p:pic>
            <p:nvPicPr>
              <p:cNvPr id="67" name="Ink 67">
                <a:extLst>
                  <a:ext uri="{FF2B5EF4-FFF2-40B4-BE49-F238E27FC236}">
                    <a16:creationId xmlns:a16="http://schemas.microsoft.com/office/drawing/2014/main" id="{C9069831-80E4-424F-8228-A4A6B517497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05817" y="1894117"/>
                <a:ext cx="390960" cy="317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4EE973A-92A1-4D8F-875E-1C5E4852CD03}"/>
                  </a:ext>
                </a:extLst>
              </p14:cNvPr>
              <p14:cNvContentPartPr/>
              <p14:nvPr/>
            </p14:nvContentPartPr>
            <p14:xfrm>
              <a:off x="3626257" y="722688"/>
              <a:ext cx="4571640" cy="11304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4EE973A-92A1-4D8F-875E-1C5E4852CD0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17257" y="714048"/>
                <a:ext cx="4589280" cy="11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9" name="Ink 79">
                <a:extLst>
                  <a:ext uri="{FF2B5EF4-FFF2-40B4-BE49-F238E27FC236}">
                    <a16:creationId xmlns:a16="http://schemas.microsoft.com/office/drawing/2014/main" id="{B6EA33B9-5BEF-4B8C-B3DB-E0C1DA11D1C1}"/>
                  </a:ext>
                </a:extLst>
              </p14:cNvPr>
              <p14:cNvContentPartPr/>
              <p14:nvPr/>
            </p14:nvContentPartPr>
            <p14:xfrm>
              <a:off x="6666817" y="2335488"/>
              <a:ext cx="608040" cy="696240"/>
            </p14:xfrm>
          </p:contentPart>
        </mc:Choice>
        <mc:Fallback xmlns="">
          <p:pic>
            <p:nvPicPr>
              <p:cNvPr id="79" name="Ink 79">
                <a:extLst>
                  <a:ext uri="{FF2B5EF4-FFF2-40B4-BE49-F238E27FC236}">
                    <a16:creationId xmlns:a16="http://schemas.microsoft.com/office/drawing/2014/main" id="{B6EA33B9-5BEF-4B8C-B3DB-E0C1DA11D1C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58172" y="2326844"/>
                <a:ext cx="625690" cy="713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2" name="Ink 82">
                <a:extLst>
                  <a:ext uri="{FF2B5EF4-FFF2-40B4-BE49-F238E27FC236}">
                    <a16:creationId xmlns:a16="http://schemas.microsoft.com/office/drawing/2014/main" id="{0DA6DB13-38E1-440B-95EB-2B77D69E506F}"/>
                  </a:ext>
                </a:extLst>
              </p14:cNvPr>
              <p14:cNvContentPartPr/>
              <p14:nvPr/>
            </p14:nvContentPartPr>
            <p14:xfrm>
              <a:off x="6275857" y="3435648"/>
              <a:ext cx="1155960" cy="216000"/>
            </p14:xfrm>
          </p:contentPart>
        </mc:Choice>
        <mc:Fallback xmlns="">
          <p:pic>
            <p:nvPicPr>
              <p:cNvPr id="82" name="Ink 82">
                <a:extLst>
                  <a:ext uri="{FF2B5EF4-FFF2-40B4-BE49-F238E27FC236}">
                    <a16:creationId xmlns:a16="http://schemas.microsoft.com/office/drawing/2014/main" id="{0DA6DB13-38E1-440B-95EB-2B77D69E506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67217" y="3426994"/>
                <a:ext cx="1173600" cy="233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9" name="Ink 89">
                <a:extLst>
                  <a:ext uri="{FF2B5EF4-FFF2-40B4-BE49-F238E27FC236}">
                    <a16:creationId xmlns:a16="http://schemas.microsoft.com/office/drawing/2014/main" id="{5503F6DE-8D82-4E17-8644-C09972DCA9DE}"/>
                  </a:ext>
                </a:extLst>
              </p14:cNvPr>
              <p14:cNvContentPartPr/>
              <p14:nvPr/>
            </p14:nvContentPartPr>
            <p14:xfrm>
              <a:off x="4788337" y="2741568"/>
              <a:ext cx="1697760" cy="2057760"/>
            </p14:xfrm>
          </p:contentPart>
        </mc:Choice>
        <mc:Fallback xmlns="">
          <p:pic>
            <p:nvPicPr>
              <p:cNvPr id="89" name="Ink 89">
                <a:extLst>
                  <a:ext uri="{FF2B5EF4-FFF2-40B4-BE49-F238E27FC236}">
                    <a16:creationId xmlns:a16="http://schemas.microsoft.com/office/drawing/2014/main" id="{5503F6DE-8D82-4E17-8644-C09972DCA9D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779697" y="2732568"/>
                <a:ext cx="1715400" cy="20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2" name="Ink 92">
                <a:extLst>
                  <a:ext uri="{FF2B5EF4-FFF2-40B4-BE49-F238E27FC236}">
                    <a16:creationId xmlns:a16="http://schemas.microsoft.com/office/drawing/2014/main" id="{24CDAE71-5610-4BB0-AD7A-270381BEF58A}"/>
                  </a:ext>
                </a:extLst>
              </p14:cNvPr>
              <p14:cNvContentPartPr/>
              <p14:nvPr/>
            </p14:nvContentPartPr>
            <p14:xfrm>
              <a:off x="3398017" y="3504768"/>
              <a:ext cx="522000" cy="485640"/>
            </p14:xfrm>
          </p:contentPart>
        </mc:Choice>
        <mc:Fallback xmlns="">
          <p:pic>
            <p:nvPicPr>
              <p:cNvPr id="92" name="Ink 92">
                <a:extLst>
                  <a:ext uri="{FF2B5EF4-FFF2-40B4-BE49-F238E27FC236}">
                    <a16:creationId xmlns:a16="http://schemas.microsoft.com/office/drawing/2014/main" id="{24CDAE71-5610-4BB0-AD7A-270381BEF58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89017" y="3496128"/>
                <a:ext cx="53964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5" name="Ink 95">
                <a:extLst>
                  <a:ext uri="{FF2B5EF4-FFF2-40B4-BE49-F238E27FC236}">
                    <a16:creationId xmlns:a16="http://schemas.microsoft.com/office/drawing/2014/main" id="{A12048D5-C1E2-4587-B19B-C29472CB4EA5}"/>
                  </a:ext>
                </a:extLst>
              </p14:cNvPr>
              <p14:cNvContentPartPr/>
              <p14:nvPr/>
            </p14:nvContentPartPr>
            <p14:xfrm>
              <a:off x="3609697" y="3617808"/>
              <a:ext cx="339120" cy="290160"/>
            </p14:xfrm>
          </p:contentPart>
        </mc:Choice>
        <mc:Fallback xmlns="">
          <p:pic>
            <p:nvPicPr>
              <p:cNvPr id="95" name="Ink 95">
                <a:extLst>
                  <a:ext uri="{FF2B5EF4-FFF2-40B4-BE49-F238E27FC236}">
                    <a16:creationId xmlns:a16="http://schemas.microsoft.com/office/drawing/2014/main" id="{A12048D5-C1E2-4587-B19B-C29472CB4EA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601057" y="3609168"/>
                <a:ext cx="35676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3B12286-084C-4F31-A499-2F9986ECDBA1}"/>
                  </a:ext>
                </a:extLst>
              </p14:cNvPr>
              <p14:cNvContentPartPr/>
              <p14:nvPr/>
            </p14:nvContentPartPr>
            <p14:xfrm>
              <a:off x="3716977" y="3978168"/>
              <a:ext cx="1103040" cy="45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3B12286-084C-4F31-A499-2F9986ECDBA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708337" y="3969528"/>
                <a:ext cx="112068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0" name="Ink 100">
                <a:extLst>
                  <a:ext uri="{FF2B5EF4-FFF2-40B4-BE49-F238E27FC236}">
                    <a16:creationId xmlns:a16="http://schemas.microsoft.com/office/drawing/2014/main" id="{48D68FE3-B345-4A73-9EE7-D1343A3FD599}"/>
                  </a:ext>
                </a:extLst>
              </p14:cNvPr>
              <p14:cNvContentPartPr/>
              <p14:nvPr/>
            </p14:nvContentPartPr>
            <p14:xfrm>
              <a:off x="5049697" y="4465608"/>
              <a:ext cx="372600" cy="370080"/>
            </p14:xfrm>
          </p:contentPart>
        </mc:Choice>
        <mc:Fallback xmlns="">
          <p:pic>
            <p:nvPicPr>
              <p:cNvPr id="100" name="Ink 100">
                <a:extLst>
                  <a:ext uri="{FF2B5EF4-FFF2-40B4-BE49-F238E27FC236}">
                    <a16:creationId xmlns:a16="http://schemas.microsoft.com/office/drawing/2014/main" id="{48D68FE3-B345-4A73-9EE7-D1343A3FD59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041057" y="4456960"/>
                <a:ext cx="390240" cy="387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7" name="Ink 107">
                <a:extLst>
                  <a:ext uri="{FF2B5EF4-FFF2-40B4-BE49-F238E27FC236}">
                    <a16:creationId xmlns:a16="http://schemas.microsoft.com/office/drawing/2014/main" id="{FABAE719-5597-4C54-8DE9-638A2DA7295C}"/>
                  </a:ext>
                </a:extLst>
              </p14:cNvPr>
              <p14:cNvContentPartPr/>
              <p14:nvPr/>
            </p14:nvContentPartPr>
            <p14:xfrm>
              <a:off x="4064737" y="4021728"/>
              <a:ext cx="717120" cy="499320"/>
            </p14:xfrm>
          </p:contentPart>
        </mc:Choice>
        <mc:Fallback xmlns="">
          <p:pic>
            <p:nvPicPr>
              <p:cNvPr id="107" name="Ink 107">
                <a:extLst>
                  <a:ext uri="{FF2B5EF4-FFF2-40B4-BE49-F238E27FC236}">
                    <a16:creationId xmlns:a16="http://schemas.microsoft.com/office/drawing/2014/main" id="{FABAE719-5597-4C54-8DE9-638A2DA7295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055732" y="4013082"/>
                <a:ext cx="734769" cy="516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0" name="Ink 110">
                <a:extLst>
                  <a:ext uri="{FF2B5EF4-FFF2-40B4-BE49-F238E27FC236}">
                    <a16:creationId xmlns:a16="http://schemas.microsoft.com/office/drawing/2014/main" id="{AD1E2F9E-161C-469A-9C7B-57DA0E4DF64E}"/>
                  </a:ext>
                </a:extLst>
              </p14:cNvPr>
              <p14:cNvContentPartPr/>
              <p14:nvPr/>
            </p14:nvContentPartPr>
            <p14:xfrm>
              <a:off x="3558577" y="4165728"/>
              <a:ext cx="340200" cy="104040"/>
            </p14:xfrm>
          </p:contentPart>
        </mc:Choice>
        <mc:Fallback xmlns="">
          <p:pic>
            <p:nvPicPr>
              <p:cNvPr id="110" name="Ink 110">
                <a:extLst>
                  <a:ext uri="{FF2B5EF4-FFF2-40B4-BE49-F238E27FC236}">
                    <a16:creationId xmlns:a16="http://schemas.microsoft.com/office/drawing/2014/main" id="{AD1E2F9E-161C-469A-9C7B-57DA0E4DF64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549587" y="4157088"/>
                <a:ext cx="357821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6" name="Ink 116">
                <a:extLst>
                  <a:ext uri="{FF2B5EF4-FFF2-40B4-BE49-F238E27FC236}">
                    <a16:creationId xmlns:a16="http://schemas.microsoft.com/office/drawing/2014/main" id="{EB79DEBC-03FC-4ED4-9C1C-285B69C1D554}"/>
                  </a:ext>
                </a:extLst>
              </p14:cNvPr>
              <p14:cNvContentPartPr/>
              <p14:nvPr/>
            </p14:nvContentPartPr>
            <p14:xfrm>
              <a:off x="1879897" y="4064928"/>
              <a:ext cx="1637280" cy="651960"/>
            </p14:xfrm>
          </p:contentPart>
        </mc:Choice>
        <mc:Fallback xmlns="">
          <p:pic>
            <p:nvPicPr>
              <p:cNvPr id="116" name="Ink 116">
                <a:extLst>
                  <a:ext uri="{FF2B5EF4-FFF2-40B4-BE49-F238E27FC236}">
                    <a16:creationId xmlns:a16="http://schemas.microsoft.com/office/drawing/2014/main" id="{EB79DEBC-03FC-4ED4-9C1C-285B69C1D55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871257" y="4056288"/>
                <a:ext cx="1654920" cy="6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72E5F32-34AE-42FE-AE2F-92705F105783}"/>
                  </a:ext>
                </a:extLst>
              </p14:cNvPr>
              <p14:cNvContentPartPr/>
              <p14:nvPr/>
            </p14:nvContentPartPr>
            <p14:xfrm>
              <a:off x="1737697" y="4307928"/>
              <a:ext cx="169560" cy="3150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72E5F32-34AE-42FE-AE2F-92705F10578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729057" y="4299288"/>
                <a:ext cx="18720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5" name="Ink 125">
                <a:extLst>
                  <a:ext uri="{FF2B5EF4-FFF2-40B4-BE49-F238E27FC236}">
                    <a16:creationId xmlns:a16="http://schemas.microsoft.com/office/drawing/2014/main" id="{7889BE7C-ACBE-4DB7-A0AB-6910444D588E}"/>
                  </a:ext>
                </a:extLst>
              </p14:cNvPr>
              <p14:cNvContentPartPr/>
              <p14:nvPr/>
            </p14:nvContentPartPr>
            <p14:xfrm>
              <a:off x="2472457" y="4254288"/>
              <a:ext cx="697680" cy="229320"/>
            </p14:xfrm>
          </p:contentPart>
        </mc:Choice>
        <mc:Fallback xmlns="">
          <p:pic>
            <p:nvPicPr>
              <p:cNvPr id="125" name="Ink 125">
                <a:extLst>
                  <a:ext uri="{FF2B5EF4-FFF2-40B4-BE49-F238E27FC236}">
                    <a16:creationId xmlns:a16="http://schemas.microsoft.com/office/drawing/2014/main" id="{7889BE7C-ACBE-4DB7-A0AB-6910444D588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463457" y="4245288"/>
                <a:ext cx="7153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0B5A643-17DF-42EC-8E8B-95C0483F54A6}"/>
                  </a:ext>
                </a:extLst>
              </p14:cNvPr>
              <p14:cNvContentPartPr/>
              <p14:nvPr/>
            </p14:nvContentPartPr>
            <p14:xfrm>
              <a:off x="1954057" y="4659648"/>
              <a:ext cx="229680" cy="525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0B5A643-17DF-42EC-8E8B-95C0483F54A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945057" y="4651008"/>
                <a:ext cx="247320" cy="7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93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FA3F7-DA4C-48D8-94CB-46807823DE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77" y="442291"/>
            <a:ext cx="11921176" cy="626473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3774410-1F3B-435E-A07C-05A4A4A59D8F}"/>
              </a:ext>
            </a:extLst>
          </p:cNvPr>
          <p:cNvSpPr txBox="1">
            <a:spLocks/>
          </p:cNvSpPr>
          <p:nvPr/>
        </p:nvSpPr>
        <p:spPr>
          <a:xfrm>
            <a:off x="64912" y="52935"/>
            <a:ext cx="12054795" cy="692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b="1">
                <a:solidFill>
                  <a:schemeClr val="tx1"/>
                </a:solidFill>
                <a:latin typeface="Segoe UI" panose="020B0502040204020203" pitchFamily="34" charset="0"/>
              </a:rPr>
              <a:t>Cognitive Services</a:t>
            </a:r>
          </a:p>
          <a:p>
            <a:pPr>
              <a:defRPr/>
            </a:pPr>
            <a:r>
              <a:rPr lang="en-US" sz="1400" spc="0"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</a:rPr>
              <a:t>Add Sentiment Analysis and Key Phrase extraction to your data.</a:t>
            </a:r>
            <a:endParaRPr kumimoji="0" lang="en-US" sz="1400" b="0" i="0" u="none" strike="noStrike" kern="1200" cap="none" spc="0" normalizeH="0" baseline="0" noProof="0">
              <a:ln w="3175">
                <a:noFill/>
              </a:ln>
              <a:solidFill>
                <a:srgbClr val="353535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.</a:t>
            </a: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>
              <a:ln w="3175">
                <a:noFill/>
              </a:ln>
              <a:solidFill>
                <a:srgbClr val="353535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  <a:endParaRPr kumimoji="0" lang="en-US" sz="140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510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D4E212-550B-4202-9A2F-3F1C53BD41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5" y="487018"/>
            <a:ext cx="12022633" cy="631804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3774410-1F3B-435E-A07C-05A4A4A59D8F}"/>
              </a:ext>
            </a:extLst>
          </p:cNvPr>
          <p:cNvSpPr txBox="1">
            <a:spLocks/>
          </p:cNvSpPr>
          <p:nvPr/>
        </p:nvSpPr>
        <p:spPr>
          <a:xfrm>
            <a:off x="64912" y="52935"/>
            <a:ext cx="12054795" cy="692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b="1">
                <a:solidFill>
                  <a:schemeClr val="tx1"/>
                </a:solidFill>
                <a:latin typeface="Segoe UI" panose="020B0502040204020203" pitchFamily="34" charset="0"/>
              </a:rPr>
              <a:t>Cognitive Services</a:t>
            </a:r>
          </a:p>
          <a:p>
            <a:pPr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Use the results of sentiment analysis and key phrase extraction on unstructured data to create powerful analytics.</a:t>
            </a:r>
          </a:p>
          <a:p>
            <a:pPr>
              <a:defRPr/>
            </a:pPr>
            <a:r>
              <a:rPr lang="en-US" sz="1400" spc="0"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</a:rPr>
              <a:t>.</a:t>
            </a:r>
            <a:endParaRPr kumimoji="0" lang="en-US" sz="1400" b="0" i="0" u="none" strike="noStrike" kern="1200" cap="none" spc="0" normalizeH="0" baseline="0" noProof="0">
              <a:ln w="3175">
                <a:noFill/>
              </a:ln>
              <a:solidFill>
                <a:srgbClr val="353535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.</a:t>
            </a: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>
              <a:ln w="3175">
                <a:noFill/>
              </a:ln>
              <a:solidFill>
                <a:srgbClr val="353535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  <a:endParaRPr kumimoji="0" lang="en-US" sz="140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93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63F29E-D320-4BC9-A5AF-D9A6EBADD9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5746" y="173936"/>
            <a:ext cx="10883961" cy="656487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3774410-1F3B-435E-A07C-05A4A4A59D8F}"/>
              </a:ext>
            </a:extLst>
          </p:cNvPr>
          <p:cNvSpPr txBox="1">
            <a:spLocks/>
          </p:cNvSpPr>
          <p:nvPr/>
        </p:nvSpPr>
        <p:spPr>
          <a:xfrm>
            <a:off x="64912" y="52935"/>
            <a:ext cx="12054795" cy="692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b="1">
                <a:solidFill>
                  <a:schemeClr val="tx1"/>
                </a:solidFill>
                <a:latin typeface="Segoe UI" panose="020B0502040204020203" pitchFamily="34" charset="0"/>
              </a:rPr>
              <a:t>Forecast</a:t>
            </a: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Add a forecast line and see future max and min values</a:t>
            </a:r>
          </a:p>
          <a:p>
            <a:pPr>
              <a:defRPr/>
            </a:pPr>
            <a:r>
              <a:rPr lang="en-US" sz="1400" spc="0"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</a:rPr>
              <a:t>.</a:t>
            </a:r>
            <a:endParaRPr kumimoji="0" lang="en-US" sz="1400" b="0" i="0" u="none" strike="noStrike" kern="1200" cap="none" spc="0" normalizeH="0" baseline="0" noProof="0">
              <a:ln w="3175">
                <a:noFill/>
              </a:ln>
              <a:solidFill>
                <a:srgbClr val="353535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.</a:t>
            </a: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>
              <a:ln w="3175">
                <a:noFill/>
              </a:ln>
              <a:solidFill>
                <a:srgbClr val="353535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  <a:endParaRPr kumimoji="0" lang="en-US" sz="140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66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Microsoft Office PowerPoint</Application>
  <PresentationFormat>Widescreen</PresentationFormat>
  <Paragraphs>90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Segoe UI</vt:lpstr>
      <vt:lpstr>Segoe UI Semibold</vt:lpstr>
      <vt:lpstr>Office Theme</vt:lpstr>
      <vt:lpstr>Power BI AI</vt:lpstr>
      <vt:lpstr>PowerPoint Presentation</vt:lpstr>
      <vt:lpstr>PowerPoint Presentation</vt:lpstr>
      <vt:lpstr>PowerPoint Presentation</vt:lpstr>
      <vt:lpstr>PowerPoint Presentation</vt:lpstr>
      <vt:lpstr>AI for Analysts</vt:lpstr>
      <vt:lpstr>PowerPoint Presentation</vt:lpstr>
      <vt:lpstr>PowerPoint Presentation</vt:lpstr>
      <vt:lpstr>PowerPoint Presentation</vt:lpstr>
      <vt:lpstr>AI for Data Scientists</vt:lpstr>
      <vt:lpstr>PowerPoint Presentation</vt:lpstr>
      <vt:lpstr>PowerPoint Presentation</vt:lpstr>
      <vt:lpstr>Q&amp;A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2024-01-25T18:44:43Z</dcterms:created>
  <dcterms:modified xsi:type="dcterms:W3CDTF">2024-01-25T19:11:17Z</dcterms:modified>
</cp:coreProperties>
</file>